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4473" r:id="rId5"/>
  </p:sldMasterIdLst>
  <p:notesMasterIdLst>
    <p:notesMasterId r:id="rId33"/>
  </p:notesMasterIdLst>
  <p:handoutMasterIdLst>
    <p:handoutMasterId r:id="rId34"/>
  </p:handoutMasterIdLst>
  <p:sldIdLst>
    <p:sldId id="256" r:id="rId6"/>
    <p:sldId id="263" r:id="rId7"/>
    <p:sldId id="403" r:id="rId8"/>
    <p:sldId id="406" r:id="rId9"/>
    <p:sldId id="407" r:id="rId10"/>
    <p:sldId id="375" r:id="rId11"/>
    <p:sldId id="408" r:id="rId12"/>
    <p:sldId id="391" r:id="rId13"/>
    <p:sldId id="396" r:id="rId14"/>
    <p:sldId id="404" r:id="rId15"/>
    <p:sldId id="380" r:id="rId16"/>
    <p:sldId id="381" r:id="rId17"/>
    <p:sldId id="411" r:id="rId18"/>
    <p:sldId id="412" r:id="rId19"/>
    <p:sldId id="384" r:id="rId20"/>
    <p:sldId id="325" r:id="rId21"/>
    <p:sldId id="387" r:id="rId22"/>
    <p:sldId id="388" r:id="rId23"/>
    <p:sldId id="397" r:id="rId24"/>
    <p:sldId id="413" r:id="rId25"/>
    <p:sldId id="414" r:id="rId26"/>
    <p:sldId id="415" r:id="rId27"/>
    <p:sldId id="416" r:id="rId28"/>
    <p:sldId id="399" r:id="rId29"/>
    <p:sldId id="401" r:id="rId30"/>
    <p:sldId id="417" r:id="rId31"/>
    <p:sldId id="402" r:id="rId32"/>
  </p:sldIdLst>
  <p:sldSz cx="9144000" cy="6858000" type="screen4x3"/>
  <p:notesSz cx="6858000" cy="977265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E35"/>
    <a:srgbClr val="123613"/>
    <a:srgbClr val="1E5C1F"/>
    <a:srgbClr val="2B852D"/>
    <a:srgbClr val="6BCF6D"/>
    <a:srgbClr val="BAE8BB"/>
    <a:srgbClr val="246E26"/>
    <a:srgbClr val="00B7E2"/>
    <a:srgbClr val="797777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9" autoAdjust="0"/>
    <p:restoredTop sz="94660"/>
  </p:normalViewPr>
  <p:slideViewPr>
    <p:cSldViewPr>
      <p:cViewPr>
        <p:scale>
          <a:sx n="115" d="100"/>
          <a:sy n="115" d="100"/>
        </p:scale>
        <p:origin x="-10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0" y="-102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297922676012662E-2"/>
          <c:y val="1.3412045115982126E-2"/>
          <c:w val="0.8449459467618835"/>
          <c:h val="0.929350585230900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UD Lenart</c:v>
                </c:pt>
              </c:strCache>
            </c:strRef>
          </c:tx>
          <c:spPr>
            <a:solidFill>
              <a:srgbClr val="12361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List1!$B$2:$B$13</c:f>
              <c:numCache>
                <c:formatCode>#,##0</c:formatCode>
                <c:ptCount val="12"/>
                <c:pt idx="0">
                  <c:v>81</c:v>
                </c:pt>
                <c:pt idx="1">
                  <c:v>110</c:v>
                </c:pt>
                <c:pt idx="2">
                  <c:v>142</c:v>
                </c:pt>
                <c:pt idx="3">
                  <c:v>107</c:v>
                </c:pt>
                <c:pt idx="4">
                  <c:v>75</c:v>
                </c:pt>
                <c:pt idx="5">
                  <c:v>54</c:v>
                </c:pt>
                <c:pt idx="6">
                  <c:v>49</c:v>
                </c:pt>
                <c:pt idx="7">
                  <c:v>63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UD Maribor</c:v>
                </c:pt>
              </c:strCache>
            </c:strRef>
          </c:tx>
          <c:spPr>
            <a:solidFill>
              <a:srgbClr val="37812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List1!$C$2:$C$13</c:f>
              <c:numCache>
                <c:formatCode>#,##0</c:formatCode>
                <c:ptCount val="12"/>
                <c:pt idx="0">
                  <c:v>570</c:v>
                </c:pt>
                <c:pt idx="1">
                  <c:v>761</c:v>
                </c:pt>
                <c:pt idx="2">
                  <c:v>874</c:v>
                </c:pt>
                <c:pt idx="3">
                  <c:v>649</c:v>
                </c:pt>
                <c:pt idx="4">
                  <c:v>560</c:v>
                </c:pt>
                <c:pt idx="5">
                  <c:v>493</c:v>
                </c:pt>
                <c:pt idx="6">
                  <c:v>533</c:v>
                </c:pt>
                <c:pt idx="7">
                  <c:v>441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UD Pesnica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List1!$D$2:$D$13</c:f>
              <c:numCache>
                <c:formatCode>#,##0</c:formatCode>
                <c:ptCount val="12"/>
                <c:pt idx="0">
                  <c:v>66</c:v>
                </c:pt>
                <c:pt idx="1">
                  <c:v>97</c:v>
                </c:pt>
                <c:pt idx="2">
                  <c:v>157</c:v>
                </c:pt>
                <c:pt idx="3">
                  <c:v>87</c:v>
                </c:pt>
                <c:pt idx="4">
                  <c:v>77</c:v>
                </c:pt>
                <c:pt idx="5">
                  <c:v>63</c:v>
                </c:pt>
                <c:pt idx="6">
                  <c:v>53</c:v>
                </c:pt>
                <c:pt idx="7">
                  <c:v>52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UD Ruše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List1!$E$2:$E$13</c:f>
              <c:numCache>
                <c:formatCode>#,##0</c:formatCode>
                <c:ptCount val="12"/>
                <c:pt idx="0">
                  <c:v>55</c:v>
                </c:pt>
                <c:pt idx="1">
                  <c:v>77</c:v>
                </c:pt>
                <c:pt idx="2">
                  <c:v>94</c:v>
                </c:pt>
                <c:pt idx="3">
                  <c:v>56</c:v>
                </c:pt>
                <c:pt idx="4">
                  <c:v>56</c:v>
                </c:pt>
                <c:pt idx="5">
                  <c:v>47</c:v>
                </c:pt>
                <c:pt idx="6">
                  <c:v>51</c:v>
                </c:pt>
                <c:pt idx="7">
                  <c:v>49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UD Sl. Bistrica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List1!$F$2:$F$13</c:f>
              <c:numCache>
                <c:formatCode>#,##0</c:formatCode>
                <c:ptCount val="12"/>
                <c:pt idx="0">
                  <c:v>121</c:v>
                </c:pt>
                <c:pt idx="1">
                  <c:v>140</c:v>
                </c:pt>
                <c:pt idx="2">
                  <c:v>165</c:v>
                </c:pt>
                <c:pt idx="3">
                  <c:v>140</c:v>
                </c:pt>
                <c:pt idx="4">
                  <c:v>105</c:v>
                </c:pt>
                <c:pt idx="5">
                  <c:v>122</c:v>
                </c:pt>
                <c:pt idx="6">
                  <c:v>85</c:v>
                </c:pt>
                <c:pt idx="7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197307776"/>
        <c:axId val="197313664"/>
      </c:barChart>
      <c:barChart>
        <c:barDir val="col"/>
        <c:grouping val="stacked"/>
        <c:varyColors val="0"/>
        <c:ser>
          <c:idx val="5"/>
          <c:order val="5"/>
          <c:tx>
            <c:strRef>
              <c:f>List1!$G$1</c:f>
              <c:strCache>
                <c:ptCount val="1"/>
                <c:pt idx="0">
                  <c:v>OS Maribor</c:v>
                </c:pt>
              </c:strCache>
            </c:strRef>
          </c:tx>
          <c:spPr>
            <a:noFill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1.3942140118508191E-3"/>
                  <c:y val="-0.404429367950627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884280237016382E-3"/>
                  <c:y val="-0.200931772717599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List1!$G$2:$G$13</c:f>
              <c:numCache>
                <c:formatCode>#,##0</c:formatCode>
                <c:ptCount val="12"/>
                <c:pt idx="0">
                  <c:v>893</c:v>
                </c:pt>
                <c:pt idx="1">
                  <c:v>1185</c:v>
                </c:pt>
                <c:pt idx="2">
                  <c:v>1432</c:v>
                </c:pt>
                <c:pt idx="3">
                  <c:v>1039</c:v>
                </c:pt>
                <c:pt idx="4">
                  <c:v>873</c:v>
                </c:pt>
                <c:pt idx="5">
                  <c:v>779</c:v>
                </c:pt>
                <c:pt idx="6">
                  <c:v>771</c:v>
                </c:pt>
                <c:pt idx="7">
                  <c:v>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197315200"/>
        <c:axId val="197325184"/>
      </c:barChart>
      <c:catAx>
        <c:axId val="1973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</a:schemeClr>
                </a:solidFill>
              </a:defRPr>
            </a:pPr>
            <a:endParaRPr lang="sl-SI"/>
          </a:p>
        </c:txPr>
        <c:crossAx val="197313664"/>
        <c:crosses val="autoZero"/>
        <c:auto val="1"/>
        <c:lblAlgn val="ctr"/>
        <c:lblOffset val="100"/>
        <c:noMultiLvlLbl val="0"/>
      </c:catAx>
      <c:valAx>
        <c:axId val="197313664"/>
        <c:scaling>
          <c:orientation val="minMax"/>
          <c:max val="16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l-SI"/>
          </a:p>
        </c:txPr>
        <c:crossAx val="197307776"/>
        <c:crosses val="autoZero"/>
        <c:crossBetween val="between"/>
      </c:valAx>
      <c:catAx>
        <c:axId val="19731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7325184"/>
        <c:crosses val="autoZero"/>
        <c:auto val="1"/>
        <c:lblAlgn val="ctr"/>
        <c:lblOffset val="100"/>
        <c:noMultiLvlLbl val="0"/>
      </c:catAx>
      <c:valAx>
        <c:axId val="197325184"/>
        <c:scaling>
          <c:orientation val="minMax"/>
          <c:max val="145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l-SI"/>
          </a:p>
        </c:txPr>
        <c:crossAx val="197315200"/>
        <c:crosses val="max"/>
        <c:crossBetween val="between"/>
      </c:valAx>
      <c:spPr>
        <a:noFill/>
        <a:ln w="25397">
          <a:noFill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85200341417761949"/>
          <c:y val="0.31170087252606932"/>
          <c:w val="0.1466023800316496"/>
          <c:h val="0.6289615662907001"/>
        </c:manualLayout>
      </c:layout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lang="sl-SI"/>
      </a:pPr>
      <a:endParaRPr lang="sl-SI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96ED1-9E11-44AE-BAB5-708EEBEEF41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F6FDB07-5FBF-4FC5-8F6A-7C3D7BBD29E8}">
      <dgm:prSet phldrT="[besedilo]" custT="1"/>
      <dgm:spPr>
        <a:solidFill>
          <a:srgbClr val="797777"/>
        </a:solidFill>
      </dgm:spPr>
      <dgm:t>
        <a:bodyPr/>
        <a:lstStyle/>
        <a:p>
          <a:r>
            <a:rPr lang="sl-SI" sz="1800" dirty="0" smtClean="0">
              <a:solidFill>
                <a:schemeClr val="bg1"/>
              </a:solidFill>
            </a:rPr>
            <a:t>Diplomirani inženir agronomije (</a:t>
          </a:r>
          <a:r>
            <a:rPr lang="sl-SI" sz="1800" dirty="0" err="1" smtClean="0">
              <a:solidFill>
                <a:schemeClr val="bg1"/>
              </a:solidFill>
            </a:rPr>
            <a:t>vs</a:t>
          </a:r>
          <a:r>
            <a:rPr lang="sl-SI" sz="1800" dirty="0" smtClean="0">
              <a:solidFill>
                <a:schemeClr val="bg1"/>
              </a:solidFill>
            </a:rPr>
            <a:t>)</a:t>
          </a:r>
          <a:endParaRPr lang="sl-SI" sz="1800" dirty="0">
            <a:solidFill>
              <a:schemeClr val="bg1"/>
            </a:solidFill>
          </a:endParaRPr>
        </a:p>
      </dgm:t>
    </dgm:pt>
    <dgm:pt modelId="{B91188AA-3392-4C35-8563-B415D192F9F4}" type="parTrans" cxnId="{D4BC2823-8EFB-4997-ADDE-F845BB875AA0}">
      <dgm:prSet/>
      <dgm:spPr/>
      <dgm:t>
        <a:bodyPr/>
        <a:lstStyle/>
        <a:p>
          <a:endParaRPr lang="sl-SI" sz="1000"/>
        </a:p>
      </dgm:t>
    </dgm:pt>
    <dgm:pt modelId="{33CF912D-62F3-493E-B308-292AEFEB1A81}" type="sibTrans" cxnId="{D4BC2823-8EFB-4997-ADDE-F845BB875AA0}">
      <dgm:prSet/>
      <dgm:spPr/>
      <dgm:t>
        <a:bodyPr/>
        <a:lstStyle/>
        <a:p>
          <a:endParaRPr lang="sl-SI" sz="1000"/>
        </a:p>
      </dgm:t>
    </dgm:pt>
    <dgm:pt modelId="{893C1DB8-53D4-42BA-B313-05354D4DEB54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1120.01 Pomočnik generalnega direktorja družbe</a:t>
          </a:r>
          <a:endParaRPr lang="sl-SI" sz="1400" dirty="0"/>
        </a:p>
      </dgm:t>
    </dgm:pt>
    <dgm:pt modelId="{A1A82855-28BA-4855-82C7-C3F0C5111B4A}" type="parTrans" cxnId="{5497E76D-0AB4-4DCC-95B7-7F6116B04833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0504D223-3C51-40BA-8F6D-02A05D587E2E}" type="sibTrans" cxnId="{5497E76D-0AB4-4DCC-95B7-7F6116B04833}">
      <dgm:prSet/>
      <dgm:spPr/>
      <dgm:t>
        <a:bodyPr/>
        <a:lstStyle/>
        <a:p>
          <a:endParaRPr lang="sl-SI" sz="1000"/>
        </a:p>
      </dgm:t>
    </dgm:pt>
    <dgm:pt modelId="{F5591BAA-0285-4515-A584-F3BE12EFAFDD}">
      <dgm:prSet phldrT="[besedilo]"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Pomočnik direktorja kmetijske zadruge</a:t>
          </a:r>
          <a:endParaRPr lang="sl-SI" sz="1400" dirty="0"/>
        </a:p>
      </dgm:t>
    </dgm:pt>
    <dgm:pt modelId="{B1271D93-2534-48D3-B42B-D966A040E477}" type="parTrans" cxnId="{0AEF6E61-E7E0-4014-A55F-9ED810108B25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BE1CDD9D-E57E-47A0-B88A-0B3CDA172CCA}" type="sibTrans" cxnId="{0AEF6E61-E7E0-4014-A55F-9ED810108B25}">
      <dgm:prSet/>
      <dgm:spPr/>
      <dgm:t>
        <a:bodyPr/>
        <a:lstStyle/>
        <a:p>
          <a:endParaRPr lang="sl-SI" sz="1000"/>
        </a:p>
      </dgm:t>
    </dgm:pt>
    <dgm:pt modelId="{3E04AEE3-3669-4625-B74A-1B8282EEE268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2145.10 Živilski tehnolog</a:t>
          </a:r>
          <a:endParaRPr lang="sl-SI" sz="1400" dirty="0"/>
        </a:p>
      </dgm:t>
    </dgm:pt>
    <dgm:pt modelId="{DA379315-F618-413B-86FA-B917082D8148}" type="parTrans" cxnId="{7F716ABA-750C-4F4F-AF14-6377A6546E13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0D4E425C-54E6-4CDC-B12F-BA7EDE0A46C8}" type="sibTrans" cxnId="{7F716ABA-750C-4F4F-AF14-6377A6546E13}">
      <dgm:prSet/>
      <dgm:spPr/>
      <dgm:t>
        <a:bodyPr/>
        <a:lstStyle/>
        <a:p>
          <a:endParaRPr lang="sl-SI" sz="1000"/>
        </a:p>
      </dgm:t>
    </dgm:pt>
    <dgm:pt modelId="{31C1FE34-18D8-44EB-937F-8337B6F0B6FD}">
      <dgm:prSet phldrT="[besedilo]"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Živilski tehnolog v pekarskem obratu</a:t>
          </a:r>
          <a:endParaRPr lang="sl-SI" sz="1400" dirty="0"/>
        </a:p>
      </dgm:t>
    </dgm:pt>
    <dgm:pt modelId="{78AD3651-C778-4B7B-A33C-D11F6AE25C99}" type="parTrans" cxnId="{86141587-44DF-4710-8C93-7701251FA3EC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14664DB1-7661-49C3-A572-AFBF0A1F5965}" type="sibTrans" cxnId="{86141587-44DF-4710-8C93-7701251FA3EC}">
      <dgm:prSet/>
      <dgm:spPr/>
      <dgm:t>
        <a:bodyPr/>
        <a:lstStyle/>
        <a:p>
          <a:endParaRPr lang="sl-SI" sz="1000"/>
        </a:p>
      </dgm:t>
    </dgm:pt>
    <dgm:pt modelId="{945BD9B0-ED23-4F8B-8AF2-2117F4C4D2ED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2132.01 Agronom</a:t>
          </a:r>
          <a:endParaRPr lang="sl-SI" sz="1400" dirty="0"/>
        </a:p>
      </dgm:t>
    </dgm:pt>
    <dgm:pt modelId="{49B3FEFD-9532-4C9B-82DC-B6AC1EF591AF}" type="parTrans" cxnId="{1FE7A21D-50FE-46FA-9ECE-2E0BB0B908D0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AAB093E7-6AC5-48C6-927C-63F06572EF93}" type="sibTrans" cxnId="{1FE7A21D-50FE-46FA-9ECE-2E0BB0B908D0}">
      <dgm:prSet/>
      <dgm:spPr/>
      <dgm:t>
        <a:bodyPr/>
        <a:lstStyle/>
        <a:p>
          <a:endParaRPr lang="sl-SI" sz="1000"/>
        </a:p>
      </dgm:t>
    </dgm:pt>
    <dgm:pt modelId="{06AE1658-5E35-4ABA-A9DA-D9835346EA8F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2132.03 Kmetijski svetovalec </a:t>
          </a:r>
          <a:endParaRPr lang="sl-SI" sz="1400" dirty="0"/>
        </a:p>
      </dgm:t>
    </dgm:pt>
    <dgm:pt modelId="{D601E442-479C-4C1A-A866-03C74FA0ADFF}" type="parTrans" cxnId="{489EB8F1-A768-4F10-A571-10647CDCD98C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82861607-8F61-4801-9319-A6688BA4B009}" type="sibTrans" cxnId="{489EB8F1-A768-4F10-A571-10647CDCD98C}">
      <dgm:prSet/>
      <dgm:spPr/>
      <dgm:t>
        <a:bodyPr/>
        <a:lstStyle/>
        <a:p>
          <a:endParaRPr lang="sl-SI" sz="1000"/>
        </a:p>
      </dgm:t>
    </dgm:pt>
    <dgm:pt modelId="{0ADDC150-FE75-470F-A4BC-076D7AC9725B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2311.04 Visokošolski sodelavec</a:t>
          </a:r>
          <a:endParaRPr lang="sl-SI" sz="1400" dirty="0"/>
        </a:p>
      </dgm:t>
    </dgm:pt>
    <dgm:pt modelId="{9B917220-1556-46FE-A62D-B867B0B745E9}" type="parTrans" cxnId="{44ABB080-B198-4753-BB84-871FD5B2183D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6A119ED6-6041-4CE1-8477-7B82758FCBA3}" type="sibTrans" cxnId="{44ABB080-B198-4753-BB84-871FD5B2183D}">
      <dgm:prSet/>
      <dgm:spPr/>
      <dgm:t>
        <a:bodyPr/>
        <a:lstStyle/>
        <a:p>
          <a:endParaRPr lang="sl-SI" sz="1000"/>
        </a:p>
      </dgm:t>
    </dgm:pt>
    <dgm:pt modelId="{3C5FB453-1F14-4882-9EF0-7DE4B3E67690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2321.06 Srednješolski učitelj za kmetijske predmete</a:t>
          </a:r>
          <a:endParaRPr lang="sl-SI" sz="1400" dirty="0"/>
        </a:p>
      </dgm:t>
    </dgm:pt>
    <dgm:pt modelId="{95D47C87-A0D7-4761-8776-6A0BBC04BE71}" type="parTrans" cxnId="{4C888E59-084A-44B1-B814-0751B28247D3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A2043919-D094-4E4E-A7B5-533F23B3ACAC}" type="sibTrans" cxnId="{4C888E59-084A-44B1-B814-0751B28247D3}">
      <dgm:prSet/>
      <dgm:spPr/>
      <dgm:t>
        <a:bodyPr/>
        <a:lstStyle/>
        <a:p>
          <a:endParaRPr lang="sl-SI" sz="1000"/>
        </a:p>
      </dgm:t>
    </dgm:pt>
    <dgm:pt modelId="{DE4DEAD8-0EF8-4743-83FD-B38C2EC0541A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Agronom za sadjarstvo v kmetijski zadrugi</a:t>
          </a:r>
          <a:endParaRPr lang="sl-SI" sz="1400" dirty="0"/>
        </a:p>
      </dgm:t>
    </dgm:pt>
    <dgm:pt modelId="{99378B9F-EF82-4043-8484-424A820B74FE}" type="parTrans" cxnId="{D663D23F-989A-4ABA-8156-6A910B9CAFC4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07A11FBC-D487-4B64-A7F9-D9A792C89E83}" type="sibTrans" cxnId="{D663D23F-989A-4ABA-8156-6A910B9CAFC4}">
      <dgm:prSet/>
      <dgm:spPr/>
      <dgm:t>
        <a:bodyPr/>
        <a:lstStyle/>
        <a:p>
          <a:endParaRPr lang="sl-SI" sz="1000"/>
        </a:p>
      </dgm:t>
    </dgm:pt>
    <dgm:pt modelId="{A00F5FF9-1CA5-4B02-9CD4-69F405EFD372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Kmetijski svetovalec v kmetijski svetovalni službi</a:t>
          </a:r>
          <a:endParaRPr lang="sl-SI" sz="1400" dirty="0"/>
        </a:p>
      </dgm:t>
    </dgm:pt>
    <dgm:pt modelId="{B790C1B4-6AD1-4537-A5BF-128859F12FD7}" type="parTrans" cxnId="{79B80B7B-3165-4B5A-81B7-C6B21F63466B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FF4796FB-9B63-44F9-B3C4-D8DE15E08E83}" type="sibTrans" cxnId="{79B80B7B-3165-4B5A-81B7-C6B21F63466B}">
      <dgm:prSet/>
      <dgm:spPr/>
      <dgm:t>
        <a:bodyPr/>
        <a:lstStyle/>
        <a:p>
          <a:endParaRPr lang="sl-SI" sz="1000"/>
        </a:p>
      </dgm:t>
    </dgm:pt>
    <dgm:pt modelId="{B386FD58-42A8-4B88-A3AE-0034FB42ABFE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Mladi raziskovalec na katedri za pedologijo</a:t>
          </a:r>
          <a:endParaRPr lang="sl-SI" sz="1400" dirty="0"/>
        </a:p>
      </dgm:t>
    </dgm:pt>
    <dgm:pt modelId="{E48EF32E-2667-43E5-B163-64D7A8605133}" type="parTrans" cxnId="{D26C0DA4-EE24-49D3-9CE9-CE0B0B642380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9B40C7B4-E49C-4A83-B6D7-7E7E96436E72}" type="sibTrans" cxnId="{D26C0DA4-EE24-49D3-9CE9-CE0B0B642380}">
      <dgm:prSet/>
      <dgm:spPr/>
      <dgm:t>
        <a:bodyPr/>
        <a:lstStyle/>
        <a:p>
          <a:endParaRPr lang="sl-SI" sz="1000"/>
        </a:p>
      </dgm:t>
    </dgm:pt>
    <dgm:pt modelId="{0E79FC62-84EB-4F2B-A09C-21FDA53327BB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Učitelj strokovnih predmetov na kmetijski šoli</a:t>
          </a:r>
          <a:endParaRPr lang="sl-SI" sz="1400" dirty="0"/>
        </a:p>
      </dgm:t>
    </dgm:pt>
    <dgm:pt modelId="{4B018B10-0AF7-41B1-8A8E-FCA725597DFF}" type="parTrans" cxnId="{49CAB748-2CE1-4EA3-90DD-8BBF875267C8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67ABA7BE-132B-4161-AA9A-F399842850E6}" type="sibTrans" cxnId="{49CAB748-2CE1-4EA3-90DD-8BBF875267C8}">
      <dgm:prSet/>
      <dgm:spPr/>
      <dgm:t>
        <a:bodyPr/>
        <a:lstStyle/>
        <a:p>
          <a:endParaRPr lang="sl-SI" sz="1000"/>
        </a:p>
      </dgm:t>
    </dgm:pt>
    <dgm:pt modelId="{2627B52C-C61D-49FF-8696-ECFD0A52EC3E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Pomočnik direktorja vinske kleti</a:t>
          </a:r>
          <a:endParaRPr lang="sl-SI" sz="1400" dirty="0"/>
        </a:p>
      </dgm:t>
    </dgm:pt>
    <dgm:pt modelId="{D76D67B9-8FC1-498A-AD34-990D42A1C3BC}" type="parTrans" cxnId="{B78DBE5F-02A9-4F44-A249-BA41B5D59323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9191DD55-0109-4730-B85F-DDD371EE7956}" type="sibTrans" cxnId="{B78DBE5F-02A9-4F44-A249-BA41B5D59323}">
      <dgm:prSet/>
      <dgm:spPr/>
      <dgm:t>
        <a:bodyPr/>
        <a:lstStyle/>
        <a:p>
          <a:endParaRPr lang="sl-SI" sz="1000"/>
        </a:p>
      </dgm:t>
    </dgm:pt>
    <dgm:pt modelId="{49C3D9D1-6928-4D8D-A773-FD506210FEB8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Agronom za poljedelstvo</a:t>
          </a:r>
          <a:endParaRPr lang="sl-SI" sz="1400" dirty="0"/>
        </a:p>
      </dgm:t>
    </dgm:pt>
    <dgm:pt modelId="{85B239C5-BB4D-4185-9EF5-A222A89606C8}" type="parTrans" cxnId="{748AEF46-2CEE-4912-8615-854BAD9DF0DE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58F5E388-8AFA-497C-AAC7-32EFD275E0C2}" type="sibTrans" cxnId="{748AEF46-2CEE-4912-8615-854BAD9DF0DE}">
      <dgm:prSet/>
      <dgm:spPr/>
      <dgm:t>
        <a:bodyPr/>
        <a:lstStyle/>
        <a:p>
          <a:endParaRPr lang="sl-SI" sz="1000"/>
        </a:p>
      </dgm:t>
    </dgm:pt>
    <dgm:pt modelId="{CA09EE6C-8509-42EC-8DCE-08600FFF13A5}" type="pres">
      <dgm:prSet presAssocID="{6BB96ED1-9E11-44AE-BAB5-708EEBEEF41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FB0ADB8-812F-413D-9C84-7CB923DDCC0A}" type="pres">
      <dgm:prSet presAssocID="{2F6FDB07-5FBF-4FC5-8F6A-7C3D7BBD29E8}" presName="root1" presStyleCnt="0"/>
      <dgm:spPr/>
    </dgm:pt>
    <dgm:pt modelId="{9C160B35-78AD-4AA9-AEA8-F656E6653910}" type="pres">
      <dgm:prSet presAssocID="{2F6FDB07-5FBF-4FC5-8F6A-7C3D7BBD29E8}" presName="LevelOneTextNode" presStyleLbl="node0" presStyleIdx="0" presStyleCnt="1" custScaleX="203148" custScaleY="203914" custLinFactNeighborX="37375" custLinFactNeighborY="-771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4FBB3F0-938A-495E-93D5-2BF90847D85C}" type="pres">
      <dgm:prSet presAssocID="{2F6FDB07-5FBF-4FC5-8F6A-7C3D7BBD29E8}" presName="level2hierChild" presStyleCnt="0"/>
      <dgm:spPr/>
    </dgm:pt>
    <dgm:pt modelId="{FF3DF854-4975-4BA5-A326-744EF657B327}" type="pres">
      <dgm:prSet presAssocID="{A1A82855-28BA-4855-82C7-C3F0C5111B4A}" presName="conn2-1" presStyleLbl="parChTrans1D2" presStyleIdx="0" presStyleCnt="6"/>
      <dgm:spPr/>
      <dgm:t>
        <a:bodyPr/>
        <a:lstStyle/>
        <a:p>
          <a:endParaRPr lang="sl-SI"/>
        </a:p>
      </dgm:t>
    </dgm:pt>
    <dgm:pt modelId="{5B9468C5-C466-4166-9478-C4F3B366EFC7}" type="pres">
      <dgm:prSet presAssocID="{A1A82855-28BA-4855-82C7-C3F0C5111B4A}" presName="connTx" presStyleLbl="parChTrans1D2" presStyleIdx="0" presStyleCnt="6"/>
      <dgm:spPr/>
      <dgm:t>
        <a:bodyPr/>
        <a:lstStyle/>
        <a:p>
          <a:endParaRPr lang="sl-SI"/>
        </a:p>
      </dgm:t>
    </dgm:pt>
    <dgm:pt modelId="{026F4B0F-0757-49C0-AC7A-7F67178ACEF5}" type="pres">
      <dgm:prSet presAssocID="{893C1DB8-53D4-42BA-B313-05354D4DEB54}" presName="root2" presStyleCnt="0"/>
      <dgm:spPr/>
    </dgm:pt>
    <dgm:pt modelId="{CB07E2F1-8517-403B-95EC-0E90E8F74146}" type="pres">
      <dgm:prSet presAssocID="{893C1DB8-53D4-42BA-B313-05354D4DEB54}" presName="LevelTwoTextNode" presStyleLbl="node2" presStyleIdx="0" presStyleCnt="6" custScaleX="276550" custScaleY="144964" custLinFactNeighborX="-44686" custLinFactNeighborY="17939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6FAC1DF-F606-4890-8FCF-6C91B9A14765}" type="pres">
      <dgm:prSet presAssocID="{893C1DB8-53D4-42BA-B313-05354D4DEB54}" presName="level3hierChild" presStyleCnt="0"/>
      <dgm:spPr/>
    </dgm:pt>
    <dgm:pt modelId="{E10477F0-9A6A-4932-8890-9093BEAA44E2}" type="pres">
      <dgm:prSet presAssocID="{B1271D93-2534-48D3-B42B-D966A040E477}" presName="conn2-1" presStyleLbl="parChTrans1D3" presStyleIdx="0" presStyleCnt="8"/>
      <dgm:spPr/>
      <dgm:t>
        <a:bodyPr/>
        <a:lstStyle/>
        <a:p>
          <a:endParaRPr lang="sl-SI"/>
        </a:p>
      </dgm:t>
    </dgm:pt>
    <dgm:pt modelId="{30D7BAFF-4897-4062-98A6-FC3D9F3D84BF}" type="pres">
      <dgm:prSet presAssocID="{B1271D93-2534-48D3-B42B-D966A040E477}" presName="connTx" presStyleLbl="parChTrans1D3" presStyleIdx="0" presStyleCnt="8"/>
      <dgm:spPr/>
      <dgm:t>
        <a:bodyPr/>
        <a:lstStyle/>
        <a:p>
          <a:endParaRPr lang="sl-SI"/>
        </a:p>
      </dgm:t>
    </dgm:pt>
    <dgm:pt modelId="{A2D20966-2E72-4BAA-BAE0-81A283AE98DC}" type="pres">
      <dgm:prSet presAssocID="{F5591BAA-0285-4515-A584-F3BE12EFAFDD}" presName="root2" presStyleCnt="0"/>
      <dgm:spPr/>
    </dgm:pt>
    <dgm:pt modelId="{0EC3ED54-D2CF-4E86-843D-D48F94153089}" type="pres">
      <dgm:prSet presAssocID="{F5591BAA-0285-4515-A584-F3BE12EFAFDD}" presName="LevelTwoTextNode" presStyleLbl="node3" presStyleIdx="0" presStyleCnt="8" custScaleX="251808" custScaleY="121625" custLinFactX="-100000" custLinFactNeighborX="-157684" custLinFactNeighborY="1392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EB20FCC-EA70-408C-8E78-0610E503B221}" type="pres">
      <dgm:prSet presAssocID="{F5591BAA-0285-4515-A584-F3BE12EFAFDD}" presName="level3hierChild" presStyleCnt="0"/>
      <dgm:spPr/>
    </dgm:pt>
    <dgm:pt modelId="{B04F49B9-2098-448A-A092-E0C950F43C1A}" type="pres">
      <dgm:prSet presAssocID="{D76D67B9-8FC1-498A-AD34-990D42A1C3BC}" presName="conn2-1" presStyleLbl="parChTrans1D3" presStyleIdx="1" presStyleCnt="8"/>
      <dgm:spPr/>
      <dgm:t>
        <a:bodyPr/>
        <a:lstStyle/>
        <a:p>
          <a:endParaRPr lang="sl-SI"/>
        </a:p>
      </dgm:t>
    </dgm:pt>
    <dgm:pt modelId="{568B6753-6EDC-47F7-8D29-8CC7FC7C2C9C}" type="pres">
      <dgm:prSet presAssocID="{D76D67B9-8FC1-498A-AD34-990D42A1C3BC}" presName="connTx" presStyleLbl="parChTrans1D3" presStyleIdx="1" presStyleCnt="8"/>
      <dgm:spPr/>
      <dgm:t>
        <a:bodyPr/>
        <a:lstStyle/>
        <a:p>
          <a:endParaRPr lang="sl-SI"/>
        </a:p>
      </dgm:t>
    </dgm:pt>
    <dgm:pt modelId="{38DF7527-C2C4-47DD-8D45-9FEE645A8FB4}" type="pres">
      <dgm:prSet presAssocID="{2627B52C-C61D-49FF-8696-ECFD0A52EC3E}" presName="root2" presStyleCnt="0"/>
      <dgm:spPr/>
    </dgm:pt>
    <dgm:pt modelId="{490C69F5-E9B2-43FD-B44F-7AD5CEF3711C}" type="pres">
      <dgm:prSet presAssocID="{2627B52C-C61D-49FF-8696-ECFD0A52EC3E}" presName="LevelTwoTextNode" presStyleLbl="node3" presStyleIdx="1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59DD411-441C-4741-B5B4-01FAF975ADB4}" type="pres">
      <dgm:prSet presAssocID="{2627B52C-C61D-49FF-8696-ECFD0A52EC3E}" presName="level3hierChild" presStyleCnt="0"/>
      <dgm:spPr/>
    </dgm:pt>
    <dgm:pt modelId="{EFB7D89B-7190-465F-9C39-00C3C20C868F}" type="pres">
      <dgm:prSet presAssocID="{DA379315-F618-413B-86FA-B917082D8148}" presName="conn2-1" presStyleLbl="parChTrans1D2" presStyleIdx="1" presStyleCnt="6"/>
      <dgm:spPr/>
      <dgm:t>
        <a:bodyPr/>
        <a:lstStyle/>
        <a:p>
          <a:endParaRPr lang="sl-SI"/>
        </a:p>
      </dgm:t>
    </dgm:pt>
    <dgm:pt modelId="{86B612D9-9D53-4C01-B3EE-24EEC0BB82C7}" type="pres">
      <dgm:prSet presAssocID="{DA379315-F618-413B-86FA-B917082D8148}" presName="connTx" presStyleLbl="parChTrans1D2" presStyleIdx="1" presStyleCnt="6"/>
      <dgm:spPr/>
      <dgm:t>
        <a:bodyPr/>
        <a:lstStyle/>
        <a:p>
          <a:endParaRPr lang="sl-SI"/>
        </a:p>
      </dgm:t>
    </dgm:pt>
    <dgm:pt modelId="{D03B1DDD-C07D-4C25-B641-C3C853E1AC77}" type="pres">
      <dgm:prSet presAssocID="{3E04AEE3-3669-4625-B74A-1B8282EEE268}" presName="root2" presStyleCnt="0"/>
      <dgm:spPr/>
    </dgm:pt>
    <dgm:pt modelId="{9F29C2C1-41D3-4D2D-84B2-4C98941DF9FF}" type="pres">
      <dgm:prSet presAssocID="{3E04AEE3-3669-4625-B74A-1B8282EEE268}" presName="LevelTwoTextNode" presStyleLbl="node2" presStyleIdx="1" presStyleCnt="6" custScaleX="276550" custScaleY="144964" custLinFactNeighborX="-44686" custLinFactNeighborY="-1880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7030D0C-C307-483A-91A2-8C0E2BC04CEF}" type="pres">
      <dgm:prSet presAssocID="{3E04AEE3-3669-4625-B74A-1B8282EEE268}" presName="level3hierChild" presStyleCnt="0"/>
      <dgm:spPr/>
    </dgm:pt>
    <dgm:pt modelId="{44A67E17-5AA0-4D20-A927-8D6EA60B68CF}" type="pres">
      <dgm:prSet presAssocID="{78AD3651-C778-4B7B-A33C-D11F6AE25C99}" presName="conn2-1" presStyleLbl="parChTrans1D3" presStyleIdx="2" presStyleCnt="8"/>
      <dgm:spPr/>
      <dgm:t>
        <a:bodyPr/>
        <a:lstStyle/>
        <a:p>
          <a:endParaRPr lang="sl-SI"/>
        </a:p>
      </dgm:t>
    </dgm:pt>
    <dgm:pt modelId="{0D8C407F-7839-4A42-9861-3333932F9D36}" type="pres">
      <dgm:prSet presAssocID="{78AD3651-C778-4B7B-A33C-D11F6AE25C99}" presName="connTx" presStyleLbl="parChTrans1D3" presStyleIdx="2" presStyleCnt="8"/>
      <dgm:spPr/>
      <dgm:t>
        <a:bodyPr/>
        <a:lstStyle/>
        <a:p>
          <a:endParaRPr lang="sl-SI"/>
        </a:p>
      </dgm:t>
    </dgm:pt>
    <dgm:pt modelId="{43AEBA66-AEE0-4B37-BBBF-0CEA7F65592F}" type="pres">
      <dgm:prSet presAssocID="{31C1FE34-18D8-44EB-937F-8337B6F0B6FD}" presName="root2" presStyleCnt="0"/>
      <dgm:spPr/>
    </dgm:pt>
    <dgm:pt modelId="{1F1FF700-6004-486B-86F0-C6DF2200EF44}" type="pres">
      <dgm:prSet presAssocID="{31C1FE34-18D8-44EB-937F-8337B6F0B6FD}" presName="LevelTwoTextNode" presStyleLbl="node3" presStyleIdx="2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6B67B83-2C2A-424F-8AF2-D18FEA7F957E}" type="pres">
      <dgm:prSet presAssocID="{31C1FE34-18D8-44EB-937F-8337B6F0B6FD}" presName="level3hierChild" presStyleCnt="0"/>
      <dgm:spPr/>
    </dgm:pt>
    <dgm:pt modelId="{BCA0DA57-188C-4C95-91E8-4E334DAFB47A}" type="pres">
      <dgm:prSet presAssocID="{49B3FEFD-9532-4C9B-82DC-B6AC1EF591AF}" presName="conn2-1" presStyleLbl="parChTrans1D2" presStyleIdx="2" presStyleCnt="6"/>
      <dgm:spPr/>
      <dgm:t>
        <a:bodyPr/>
        <a:lstStyle/>
        <a:p>
          <a:endParaRPr lang="sl-SI"/>
        </a:p>
      </dgm:t>
    </dgm:pt>
    <dgm:pt modelId="{E80B9152-65DB-4842-8917-186184E6BA5D}" type="pres">
      <dgm:prSet presAssocID="{49B3FEFD-9532-4C9B-82DC-B6AC1EF591AF}" presName="connTx" presStyleLbl="parChTrans1D2" presStyleIdx="2" presStyleCnt="6"/>
      <dgm:spPr/>
      <dgm:t>
        <a:bodyPr/>
        <a:lstStyle/>
        <a:p>
          <a:endParaRPr lang="sl-SI"/>
        </a:p>
      </dgm:t>
    </dgm:pt>
    <dgm:pt modelId="{E51FC674-630F-4A3E-B559-0822BC11FE36}" type="pres">
      <dgm:prSet presAssocID="{945BD9B0-ED23-4F8B-8AF2-2117F4C4D2ED}" presName="root2" presStyleCnt="0"/>
      <dgm:spPr/>
    </dgm:pt>
    <dgm:pt modelId="{E60C6FA6-2048-4799-81AC-1BC011E9F6EA}" type="pres">
      <dgm:prSet presAssocID="{945BD9B0-ED23-4F8B-8AF2-2117F4C4D2ED}" presName="LevelTwoTextNode" presStyleLbl="node2" presStyleIdx="2" presStyleCnt="6" custScaleX="276550" custScaleY="144964" custLinFactNeighborX="-44686" custLinFactNeighborY="-4477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680D188-0816-415C-8E94-1AD9C9131DAE}" type="pres">
      <dgm:prSet presAssocID="{945BD9B0-ED23-4F8B-8AF2-2117F4C4D2ED}" presName="level3hierChild" presStyleCnt="0"/>
      <dgm:spPr/>
    </dgm:pt>
    <dgm:pt modelId="{1EB6E97C-6E2B-4DB2-A17B-5E5CECBA12DA}" type="pres">
      <dgm:prSet presAssocID="{99378B9F-EF82-4043-8484-424A820B74FE}" presName="conn2-1" presStyleLbl="parChTrans1D3" presStyleIdx="3" presStyleCnt="8"/>
      <dgm:spPr/>
      <dgm:t>
        <a:bodyPr/>
        <a:lstStyle/>
        <a:p>
          <a:endParaRPr lang="sl-SI"/>
        </a:p>
      </dgm:t>
    </dgm:pt>
    <dgm:pt modelId="{8EBB12BE-61FD-4E3F-9FA3-9757411CC6C2}" type="pres">
      <dgm:prSet presAssocID="{99378B9F-EF82-4043-8484-424A820B74FE}" presName="connTx" presStyleLbl="parChTrans1D3" presStyleIdx="3" presStyleCnt="8"/>
      <dgm:spPr/>
      <dgm:t>
        <a:bodyPr/>
        <a:lstStyle/>
        <a:p>
          <a:endParaRPr lang="sl-SI"/>
        </a:p>
      </dgm:t>
    </dgm:pt>
    <dgm:pt modelId="{2D7FB9C2-2555-4348-8082-3FE6AE0542F4}" type="pres">
      <dgm:prSet presAssocID="{DE4DEAD8-0EF8-4743-83FD-B38C2EC0541A}" presName="root2" presStyleCnt="0"/>
      <dgm:spPr/>
    </dgm:pt>
    <dgm:pt modelId="{8818FC0E-ECD2-449C-A72C-A95A02C2D2DE}" type="pres">
      <dgm:prSet presAssocID="{DE4DEAD8-0EF8-4743-83FD-B38C2EC0541A}" presName="LevelTwoTextNode" presStyleLbl="node3" presStyleIdx="3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131B3A1-8B93-4A07-B71B-960D2EFAEDD5}" type="pres">
      <dgm:prSet presAssocID="{DE4DEAD8-0EF8-4743-83FD-B38C2EC0541A}" presName="level3hierChild" presStyleCnt="0"/>
      <dgm:spPr/>
    </dgm:pt>
    <dgm:pt modelId="{34A686C6-BFF6-4E74-893C-89B1134B247A}" type="pres">
      <dgm:prSet presAssocID="{85B239C5-BB4D-4185-9EF5-A222A89606C8}" presName="conn2-1" presStyleLbl="parChTrans1D3" presStyleIdx="4" presStyleCnt="8"/>
      <dgm:spPr/>
      <dgm:t>
        <a:bodyPr/>
        <a:lstStyle/>
        <a:p>
          <a:endParaRPr lang="sl-SI"/>
        </a:p>
      </dgm:t>
    </dgm:pt>
    <dgm:pt modelId="{F081E315-236F-4170-8BEC-753806FDB58C}" type="pres">
      <dgm:prSet presAssocID="{85B239C5-BB4D-4185-9EF5-A222A89606C8}" presName="connTx" presStyleLbl="parChTrans1D3" presStyleIdx="4" presStyleCnt="8"/>
      <dgm:spPr/>
      <dgm:t>
        <a:bodyPr/>
        <a:lstStyle/>
        <a:p>
          <a:endParaRPr lang="sl-SI"/>
        </a:p>
      </dgm:t>
    </dgm:pt>
    <dgm:pt modelId="{5573E247-B175-449C-BF18-43C99601A2B8}" type="pres">
      <dgm:prSet presAssocID="{49C3D9D1-6928-4D8D-A773-FD506210FEB8}" presName="root2" presStyleCnt="0"/>
      <dgm:spPr/>
    </dgm:pt>
    <dgm:pt modelId="{8F02FC8B-BF31-424D-97C2-750A80BF2FF3}" type="pres">
      <dgm:prSet presAssocID="{49C3D9D1-6928-4D8D-A773-FD506210FEB8}" presName="LevelTwoTextNode" presStyleLbl="node3" presStyleIdx="4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F234D74-7C47-48F0-AE5E-55D372E59F69}" type="pres">
      <dgm:prSet presAssocID="{49C3D9D1-6928-4D8D-A773-FD506210FEB8}" presName="level3hierChild" presStyleCnt="0"/>
      <dgm:spPr/>
    </dgm:pt>
    <dgm:pt modelId="{6EE1E4BB-18E3-454F-8372-F7BF3F9AEA5C}" type="pres">
      <dgm:prSet presAssocID="{D601E442-479C-4C1A-A866-03C74FA0ADFF}" presName="conn2-1" presStyleLbl="parChTrans1D2" presStyleIdx="3" presStyleCnt="6"/>
      <dgm:spPr/>
      <dgm:t>
        <a:bodyPr/>
        <a:lstStyle/>
        <a:p>
          <a:endParaRPr lang="sl-SI"/>
        </a:p>
      </dgm:t>
    </dgm:pt>
    <dgm:pt modelId="{8E4FE385-2E84-4C3C-B048-9356FABEF679}" type="pres">
      <dgm:prSet presAssocID="{D601E442-479C-4C1A-A866-03C74FA0ADFF}" presName="connTx" presStyleLbl="parChTrans1D2" presStyleIdx="3" presStyleCnt="6"/>
      <dgm:spPr/>
      <dgm:t>
        <a:bodyPr/>
        <a:lstStyle/>
        <a:p>
          <a:endParaRPr lang="sl-SI"/>
        </a:p>
      </dgm:t>
    </dgm:pt>
    <dgm:pt modelId="{04751B57-6727-49A3-8B8A-F6F16C64033E}" type="pres">
      <dgm:prSet presAssocID="{06AE1658-5E35-4ABA-A9DA-D9835346EA8F}" presName="root2" presStyleCnt="0"/>
      <dgm:spPr/>
    </dgm:pt>
    <dgm:pt modelId="{4571AB2A-172E-4FF6-B3C2-C07C1FC0432D}" type="pres">
      <dgm:prSet presAssocID="{06AE1658-5E35-4ABA-A9DA-D9835346EA8F}" presName="LevelTwoTextNode" presStyleLbl="node2" presStyleIdx="3" presStyleCnt="6" custScaleX="276550" custScaleY="144964" custLinFactNeighborX="-44686" custLinFactNeighborY="-707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6810D7D-E2BA-4A3D-9E93-0830324195D8}" type="pres">
      <dgm:prSet presAssocID="{06AE1658-5E35-4ABA-A9DA-D9835346EA8F}" presName="level3hierChild" presStyleCnt="0"/>
      <dgm:spPr/>
    </dgm:pt>
    <dgm:pt modelId="{2ECD8F13-C207-4F03-A8F0-42A1F41907C2}" type="pres">
      <dgm:prSet presAssocID="{B790C1B4-6AD1-4537-A5BF-128859F12FD7}" presName="conn2-1" presStyleLbl="parChTrans1D3" presStyleIdx="5" presStyleCnt="8"/>
      <dgm:spPr/>
      <dgm:t>
        <a:bodyPr/>
        <a:lstStyle/>
        <a:p>
          <a:endParaRPr lang="sl-SI"/>
        </a:p>
      </dgm:t>
    </dgm:pt>
    <dgm:pt modelId="{1ABF9005-F7DF-4153-89C1-9D14FD224A9D}" type="pres">
      <dgm:prSet presAssocID="{B790C1B4-6AD1-4537-A5BF-128859F12FD7}" presName="connTx" presStyleLbl="parChTrans1D3" presStyleIdx="5" presStyleCnt="8"/>
      <dgm:spPr/>
      <dgm:t>
        <a:bodyPr/>
        <a:lstStyle/>
        <a:p>
          <a:endParaRPr lang="sl-SI"/>
        </a:p>
      </dgm:t>
    </dgm:pt>
    <dgm:pt modelId="{2D38B4FA-89EF-43EE-BD5F-EC2BBCE8B817}" type="pres">
      <dgm:prSet presAssocID="{A00F5FF9-1CA5-4B02-9CD4-69F405EFD372}" presName="root2" presStyleCnt="0"/>
      <dgm:spPr/>
    </dgm:pt>
    <dgm:pt modelId="{8126CC98-065B-4E48-89B9-CA81418F64D0}" type="pres">
      <dgm:prSet presAssocID="{A00F5FF9-1CA5-4B02-9CD4-69F405EFD372}" presName="LevelTwoTextNode" presStyleLbl="node3" presStyleIdx="5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39E0B7B-4D2B-49E5-8017-D5F6BF17FE35}" type="pres">
      <dgm:prSet presAssocID="{A00F5FF9-1CA5-4B02-9CD4-69F405EFD372}" presName="level3hierChild" presStyleCnt="0"/>
      <dgm:spPr/>
    </dgm:pt>
    <dgm:pt modelId="{D6638A45-E6C4-42BC-9F51-146ED5C8941A}" type="pres">
      <dgm:prSet presAssocID="{9B917220-1556-46FE-A62D-B867B0B745E9}" presName="conn2-1" presStyleLbl="parChTrans1D2" presStyleIdx="4" presStyleCnt="6"/>
      <dgm:spPr/>
      <dgm:t>
        <a:bodyPr/>
        <a:lstStyle/>
        <a:p>
          <a:endParaRPr lang="sl-SI"/>
        </a:p>
      </dgm:t>
    </dgm:pt>
    <dgm:pt modelId="{5B0ADECE-203A-4235-A131-9F18C4ADC3C9}" type="pres">
      <dgm:prSet presAssocID="{9B917220-1556-46FE-A62D-B867B0B745E9}" presName="connTx" presStyleLbl="parChTrans1D2" presStyleIdx="4" presStyleCnt="6"/>
      <dgm:spPr/>
      <dgm:t>
        <a:bodyPr/>
        <a:lstStyle/>
        <a:p>
          <a:endParaRPr lang="sl-SI"/>
        </a:p>
      </dgm:t>
    </dgm:pt>
    <dgm:pt modelId="{5C0C3156-0520-4799-8285-EA5CD352320E}" type="pres">
      <dgm:prSet presAssocID="{0ADDC150-FE75-470F-A4BC-076D7AC9725B}" presName="root2" presStyleCnt="0"/>
      <dgm:spPr/>
    </dgm:pt>
    <dgm:pt modelId="{3D04509D-7C34-465B-BD99-55155386ABD9}" type="pres">
      <dgm:prSet presAssocID="{0ADDC150-FE75-470F-A4BC-076D7AC9725B}" presName="LevelTwoTextNode" presStyleLbl="node2" presStyleIdx="4" presStyleCnt="6" custScaleX="276550" custScaleY="144964" custLinFactNeighborX="-44686" custLinFactNeighborY="-5173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0A28CD2-C3AA-4E35-8E61-5701F043D599}" type="pres">
      <dgm:prSet presAssocID="{0ADDC150-FE75-470F-A4BC-076D7AC9725B}" presName="level3hierChild" presStyleCnt="0"/>
      <dgm:spPr/>
    </dgm:pt>
    <dgm:pt modelId="{1A297981-7769-46D7-A721-62E75F0381E1}" type="pres">
      <dgm:prSet presAssocID="{E48EF32E-2667-43E5-B163-64D7A8605133}" presName="conn2-1" presStyleLbl="parChTrans1D3" presStyleIdx="6" presStyleCnt="8"/>
      <dgm:spPr/>
      <dgm:t>
        <a:bodyPr/>
        <a:lstStyle/>
        <a:p>
          <a:endParaRPr lang="sl-SI"/>
        </a:p>
      </dgm:t>
    </dgm:pt>
    <dgm:pt modelId="{C1AD1976-6A8F-4A4B-9E75-92B66B523E05}" type="pres">
      <dgm:prSet presAssocID="{E48EF32E-2667-43E5-B163-64D7A8605133}" presName="connTx" presStyleLbl="parChTrans1D3" presStyleIdx="6" presStyleCnt="8"/>
      <dgm:spPr/>
      <dgm:t>
        <a:bodyPr/>
        <a:lstStyle/>
        <a:p>
          <a:endParaRPr lang="sl-SI"/>
        </a:p>
      </dgm:t>
    </dgm:pt>
    <dgm:pt modelId="{E119EAC6-0BEF-479D-A7BF-BD482D44BDF6}" type="pres">
      <dgm:prSet presAssocID="{B386FD58-42A8-4B88-A3AE-0034FB42ABFE}" presName="root2" presStyleCnt="0"/>
      <dgm:spPr/>
    </dgm:pt>
    <dgm:pt modelId="{F0B1CF05-4840-41EC-B63C-EA88FFBC0574}" type="pres">
      <dgm:prSet presAssocID="{B386FD58-42A8-4B88-A3AE-0034FB42ABFE}" presName="LevelTwoTextNode" presStyleLbl="node3" presStyleIdx="6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3269696-9D04-4D61-B78D-BAE28DF8063A}" type="pres">
      <dgm:prSet presAssocID="{B386FD58-42A8-4B88-A3AE-0034FB42ABFE}" presName="level3hierChild" presStyleCnt="0"/>
      <dgm:spPr/>
    </dgm:pt>
    <dgm:pt modelId="{8CEEA2C1-70C9-405E-BA22-82EDE5B2314F}" type="pres">
      <dgm:prSet presAssocID="{95D47C87-A0D7-4761-8776-6A0BBC04BE71}" presName="conn2-1" presStyleLbl="parChTrans1D2" presStyleIdx="5" presStyleCnt="6"/>
      <dgm:spPr/>
      <dgm:t>
        <a:bodyPr/>
        <a:lstStyle/>
        <a:p>
          <a:endParaRPr lang="sl-SI"/>
        </a:p>
      </dgm:t>
    </dgm:pt>
    <dgm:pt modelId="{22A88D4D-1154-4B2F-8C56-347713F31B9D}" type="pres">
      <dgm:prSet presAssocID="{95D47C87-A0D7-4761-8776-6A0BBC04BE71}" presName="connTx" presStyleLbl="parChTrans1D2" presStyleIdx="5" presStyleCnt="6"/>
      <dgm:spPr/>
      <dgm:t>
        <a:bodyPr/>
        <a:lstStyle/>
        <a:p>
          <a:endParaRPr lang="sl-SI"/>
        </a:p>
      </dgm:t>
    </dgm:pt>
    <dgm:pt modelId="{BC6C3070-6638-4FD3-8559-5211389CCAC7}" type="pres">
      <dgm:prSet presAssocID="{3C5FB453-1F14-4882-9EF0-7DE4B3E67690}" presName="root2" presStyleCnt="0"/>
      <dgm:spPr/>
    </dgm:pt>
    <dgm:pt modelId="{5A53FA6A-887A-4DF1-A1B0-D273A6362B61}" type="pres">
      <dgm:prSet presAssocID="{3C5FB453-1F14-4882-9EF0-7DE4B3E67690}" presName="LevelTwoTextNode" presStyleLbl="node2" presStyleIdx="5" presStyleCnt="6" custScaleX="276550" custScaleY="144964" custLinFactNeighborX="-44686" custLinFactNeighborY="-3273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A55E51F-BD66-4C9C-BB36-17D1F3BFDBD0}" type="pres">
      <dgm:prSet presAssocID="{3C5FB453-1F14-4882-9EF0-7DE4B3E67690}" presName="level3hierChild" presStyleCnt="0"/>
      <dgm:spPr/>
    </dgm:pt>
    <dgm:pt modelId="{9873172C-E5EE-4B63-A466-985307C01B42}" type="pres">
      <dgm:prSet presAssocID="{4B018B10-0AF7-41B1-8A8E-FCA725597DFF}" presName="conn2-1" presStyleLbl="parChTrans1D3" presStyleIdx="7" presStyleCnt="8"/>
      <dgm:spPr/>
      <dgm:t>
        <a:bodyPr/>
        <a:lstStyle/>
        <a:p>
          <a:endParaRPr lang="sl-SI"/>
        </a:p>
      </dgm:t>
    </dgm:pt>
    <dgm:pt modelId="{C08ECBE1-CDBE-4660-BB4B-9B6F6DD98FB7}" type="pres">
      <dgm:prSet presAssocID="{4B018B10-0AF7-41B1-8A8E-FCA725597DFF}" presName="connTx" presStyleLbl="parChTrans1D3" presStyleIdx="7" presStyleCnt="8"/>
      <dgm:spPr/>
      <dgm:t>
        <a:bodyPr/>
        <a:lstStyle/>
        <a:p>
          <a:endParaRPr lang="sl-SI"/>
        </a:p>
      </dgm:t>
    </dgm:pt>
    <dgm:pt modelId="{91DC5092-BEF8-48DB-B27E-8CFA705C80CC}" type="pres">
      <dgm:prSet presAssocID="{0E79FC62-84EB-4F2B-A09C-21FDA53327BB}" presName="root2" presStyleCnt="0"/>
      <dgm:spPr/>
    </dgm:pt>
    <dgm:pt modelId="{AB03D4A9-3CDF-42CC-B151-6ED8A314101E}" type="pres">
      <dgm:prSet presAssocID="{0E79FC62-84EB-4F2B-A09C-21FDA53327BB}" presName="LevelTwoTextNode" presStyleLbl="node3" presStyleIdx="7" presStyleCnt="8" custScaleX="251808" custScaleY="121625" custLinFactX="-100000" custLinFactNeighborX="-157684" custLinFactNeighborY="1114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600B370-1413-40A6-AB19-4D2D47A9F4F7}" type="pres">
      <dgm:prSet presAssocID="{0E79FC62-84EB-4F2B-A09C-21FDA53327BB}" presName="level3hierChild" presStyleCnt="0"/>
      <dgm:spPr/>
    </dgm:pt>
  </dgm:ptLst>
  <dgm:cxnLst>
    <dgm:cxn modelId="{F35FFCED-BF91-4719-AB7A-E5B48A719AA2}" type="presOf" srcId="{78AD3651-C778-4B7B-A33C-D11F6AE25C99}" destId="{44A67E17-5AA0-4D20-A927-8D6EA60B68CF}" srcOrd="0" destOrd="0" presId="urn:microsoft.com/office/officeart/2005/8/layout/hierarchy2"/>
    <dgm:cxn modelId="{3ECAA2DD-3DDA-4909-BF96-DFB777CB8386}" type="presOf" srcId="{A00F5FF9-1CA5-4B02-9CD4-69F405EFD372}" destId="{8126CC98-065B-4E48-89B9-CA81418F64D0}" srcOrd="0" destOrd="0" presId="urn:microsoft.com/office/officeart/2005/8/layout/hierarchy2"/>
    <dgm:cxn modelId="{1FE7A21D-50FE-46FA-9ECE-2E0BB0B908D0}" srcId="{2F6FDB07-5FBF-4FC5-8F6A-7C3D7BBD29E8}" destId="{945BD9B0-ED23-4F8B-8AF2-2117F4C4D2ED}" srcOrd="2" destOrd="0" parTransId="{49B3FEFD-9532-4C9B-82DC-B6AC1EF591AF}" sibTransId="{AAB093E7-6AC5-48C6-927C-63F06572EF93}"/>
    <dgm:cxn modelId="{BB871D00-5758-43A9-A030-9349F97E09B0}" type="presOf" srcId="{B386FD58-42A8-4B88-A3AE-0034FB42ABFE}" destId="{F0B1CF05-4840-41EC-B63C-EA88FFBC0574}" srcOrd="0" destOrd="0" presId="urn:microsoft.com/office/officeart/2005/8/layout/hierarchy2"/>
    <dgm:cxn modelId="{7F716ABA-750C-4F4F-AF14-6377A6546E13}" srcId="{2F6FDB07-5FBF-4FC5-8F6A-7C3D7BBD29E8}" destId="{3E04AEE3-3669-4625-B74A-1B8282EEE268}" srcOrd="1" destOrd="0" parTransId="{DA379315-F618-413B-86FA-B917082D8148}" sibTransId="{0D4E425C-54E6-4CDC-B12F-BA7EDE0A46C8}"/>
    <dgm:cxn modelId="{44ABB080-B198-4753-BB84-871FD5B2183D}" srcId="{2F6FDB07-5FBF-4FC5-8F6A-7C3D7BBD29E8}" destId="{0ADDC150-FE75-470F-A4BC-076D7AC9725B}" srcOrd="4" destOrd="0" parTransId="{9B917220-1556-46FE-A62D-B867B0B745E9}" sibTransId="{6A119ED6-6041-4CE1-8477-7B82758FCBA3}"/>
    <dgm:cxn modelId="{D8303063-A922-46FA-A73E-219783036AB7}" type="presOf" srcId="{0ADDC150-FE75-470F-A4BC-076D7AC9725B}" destId="{3D04509D-7C34-465B-BD99-55155386ABD9}" srcOrd="0" destOrd="0" presId="urn:microsoft.com/office/officeart/2005/8/layout/hierarchy2"/>
    <dgm:cxn modelId="{92495DD3-A01F-456A-A2B4-59F008B38E76}" type="presOf" srcId="{31C1FE34-18D8-44EB-937F-8337B6F0B6FD}" destId="{1F1FF700-6004-486B-86F0-C6DF2200EF44}" srcOrd="0" destOrd="0" presId="urn:microsoft.com/office/officeart/2005/8/layout/hierarchy2"/>
    <dgm:cxn modelId="{DC509677-FC47-4C2D-8785-145C4448FAEB}" type="presOf" srcId="{2627B52C-C61D-49FF-8696-ECFD0A52EC3E}" destId="{490C69F5-E9B2-43FD-B44F-7AD5CEF3711C}" srcOrd="0" destOrd="0" presId="urn:microsoft.com/office/officeart/2005/8/layout/hierarchy2"/>
    <dgm:cxn modelId="{B78DBE5F-02A9-4F44-A249-BA41B5D59323}" srcId="{893C1DB8-53D4-42BA-B313-05354D4DEB54}" destId="{2627B52C-C61D-49FF-8696-ECFD0A52EC3E}" srcOrd="1" destOrd="0" parTransId="{D76D67B9-8FC1-498A-AD34-990D42A1C3BC}" sibTransId="{9191DD55-0109-4730-B85F-DDD371EE7956}"/>
    <dgm:cxn modelId="{86141587-44DF-4710-8C93-7701251FA3EC}" srcId="{3E04AEE3-3669-4625-B74A-1B8282EEE268}" destId="{31C1FE34-18D8-44EB-937F-8337B6F0B6FD}" srcOrd="0" destOrd="0" parTransId="{78AD3651-C778-4B7B-A33C-D11F6AE25C99}" sibTransId="{14664DB1-7661-49C3-A572-AFBF0A1F5965}"/>
    <dgm:cxn modelId="{5327184C-CD42-474B-B243-44E38A602E07}" type="presOf" srcId="{9B917220-1556-46FE-A62D-B867B0B745E9}" destId="{D6638A45-E6C4-42BC-9F51-146ED5C8941A}" srcOrd="0" destOrd="0" presId="urn:microsoft.com/office/officeart/2005/8/layout/hierarchy2"/>
    <dgm:cxn modelId="{0A638A93-0A56-4135-B4E8-E17B18C4373A}" type="presOf" srcId="{D601E442-479C-4C1A-A866-03C74FA0ADFF}" destId="{6EE1E4BB-18E3-454F-8372-F7BF3F9AEA5C}" srcOrd="0" destOrd="0" presId="urn:microsoft.com/office/officeart/2005/8/layout/hierarchy2"/>
    <dgm:cxn modelId="{0C9CF762-4C81-45F3-8ABE-C9C5F37999C1}" type="presOf" srcId="{95D47C87-A0D7-4761-8776-6A0BBC04BE71}" destId="{22A88D4D-1154-4B2F-8C56-347713F31B9D}" srcOrd="1" destOrd="0" presId="urn:microsoft.com/office/officeart/2005/8/layout/hierarchy2"/>
    <dgm:cxn modelId="{5497E76D-0AB4-4DCC-95B7-7F6116B04833}" srcId="{2F6FDB07-5FBF-4FC5-8F6A-7C3D7BBD29E8}" destId="{893C1DB8-53D4-42BA-B313-05354D4DEB54}" srcOrd="0" destOrd="0" parTransId="{A1A82855-28BA-4855-82C7-C3F0C5111B4A}" sibTransId="{0504D223-3C51-40BA-8F6D-02A05D587E2E}"/>
    <dgm:cxn modelId="{79742AAF-9C88-42C8-8F13-7A357214B210}" type="presOf" srcId="{99378B9F-EF82-4043-8484-424A820B74FE}" destId="{1EB6E97C-6E2B-4DB2-A17B-5E5CECBA12DA}" srcOrd="0" destOrd="0" presId="urn:microsoft.com/office/officeart/2005/8/layout/hierarchy2"/>
    <dgm:cxn modelId="{79B80B7B-3165-4B5A-81B7-C6B21F63466B}" srcId="{06AE1658-5E35-4ABA-A9DA-D9835346EA8F}" destId="{A00F5FF9-1CA5-4B02-9CD4-69F405EFD372}" srcOrd="0" destOrd="0" parTransId="{B790C1B4-6AD1-4537-A5BF-128859F12FD7}" sibTransId="{FF4796FB-9B63-44F9-B3C4-D8DE15E08E83}"/>
    <dgm:cxn modelId="{0AEF6E61-E7E0-4014-A55F-9ED810108B25}" srcId="{893C1DB8-53D4-42BA-B313-05354D4DEB54}" destId="{F5591BAA-0285-4515-A584-F3BE12EFAFDD}" srcOrd="0" destOrd="0" parTransId="{B1271D93-2534-48D3-B42B-D966A040E477}" sibTransId="{BE1CDD9D-E57E-47A0-B88A-0B3CDA172CCA}"/>
    <dgm:cxn modelId="{BFC9264A-D01D-4367-BD80-5108063FCD95}" type="presOf" srcId="{F5591BAA-0285-4515-A584-F3BE12EFAFDD}" destId="{0EC3ED54-D2CF-4E86-843D-D48F94153089}" srcOrd="0" destOrd="0" presId="urn:microsoft.com/office/officeart/2005/8/layout/hierarchy2"/>
    <dgm:cxn modelId="{BEC15FCE-413A-41D4-808E-B1FCEBADBBEB}" type="presOf" srcId="{DA379315-F618-413B-86FA-B917082D8148}" destId="{86B612D9-9D53-4C01-B3EE-24EEC0BB82C7}" srcOrd="1" destOrd="0" presId="urn:microsoft.com/office/officeart/2005/8/layout/hierarchy2"/>
    <dgm:cxn modelId="{67D4F740-B5BD-43B8-A4B7-C16BB2A2B1A9}" type="presOf" srcId="{6BB96ED1-9E11-44AE-BAB5-708EEBEEF416}" destId="{CA09EE6C-8509-42EC-8DCE-08600FFF13A5}" srcOrd="0" destOrd="0" presId="urn:microsoft.com/office/officeart/2005/8/layout/hierarchy2"/>
    <dgm:cxn modelId="{97766126-AC09-401A-A310-E039D397EE24}" type="presOf" srcId="{B1271D93-2534-48D3-B42B-D966A040E477}" destId="{E10477F0-9A6A-4932-8890-9093BEAA44E2}" srcOrd="0" destOrd="0" presId="urn:microsoft.com/office/officeart/2005/8/layout/hierarchy2"/>
    <dgm:cxn modelId="{50860BF1-FA32-4882-901E-95FB3B32FEF0}" type="presOf" srcId="{49C3D9D1-6928-4D8D-A773-FD506210FEB8}" destId="{8F02FC8B-BF31-424D-97C2-750A80BF2FF3}" srcOrd="0" destOrd="0" presId="urn:microsoft.com/office/officeart/2005/8/layout/hierarchy2"/>
    <dgm:cxn modelId="{9A7EA43F-A538-483B-82A3-7EDD5742D626}" type="presOf" srcId="{3E04AEE3-3669-4625-B74A-1B8282EEE268}" destId="{9F29C2C1-41D3-4D2D-84B2-4C98941DF9FF}" srcOrd="0" destOrd="0" presId="urn:microsoft.com/office/officeart/2005/8/layout/hierarchy2"/>
    <dgm:cxn modelId="{108B5D52-2BC8-4319-BB26-0FC5D898825D}" type="presOf" srcId="{B790C1B4-6AD1-4537-A5BF-128859F12FD7}" destId="{2ECD8F13-C207-4F03-A8F0-42A1F41907C2}" srcOrd="0" destOrd="0" presId="urn:microsoft.com/office/officeart/2005/8/layout/hierarchy2"/>
    <dgm:cxn modelId="{B8B3EE52-1519-4F41-84B3-3682A46E737B}" type="presOf" srcId="{A1A82855-28BA-4855-82C7-C3F0C5111B4A}" destId="{5B9468C5-C466-4166-9478-C4F3B366EFC7}" srcOrd="1" destOrd="0" presId="urn:microsoft.com/office/officeart/2005/8/layout/hierarchy2"/>
    <dgm:cxn modelId="{BDF51F66-C433-4B78-BEAC-7686032BF191}" type="presOf" srcId="{99378B9F-EF82-4043-8484-424A820B74FE}" destId="{8EBB12BE-61FD-4E3F-9FA3-9757411CC6C2}" srcOrd="1" destOrd="0" presId="urn:microsoft.com/office/officeart/2005/8/layout/hierarchy2"/>
    <dgm:cxn modelId="{D663D23F-989A-4ABA-8156-6A910B9CAFC4}" srcId="{945BD9B0-ED23-4F8B-8AF2-2117F4C4D2ED}" destId="{DE4DEAD8-0EF8-4743-83FD-B38C2EC0541A}" srcOrd="0" destOrd="0" parTransId="{99378B9F-EF82-4043-8484-424A820B74FE}" sibTransId="{07A11FBC-D487-4B64-A7F9-D9A792C89E83}"/>
    <dgm:cxn modelId="{D4BC2823-8EFB-4997-ADDE-F845BB875AA0}" srcId="{6BB96ED1-9E11-44AE-BAB5-708EEBEEF416}" destId="{2F6FDB07-5FBF-4FC5-8F6A-7C3D7BBD29E8}" srcOrd="0" destOrd="0" parTransId="{B91188AA-3392-4C35-8563-B415D192F9F4}" sibTransId="{33CF912D-62F3-493E-B308-292AEFEB1A81}"/>
    <dgm:cxn modelId="{C01A0A0D-0635-4B59-9798-C2E3229C4A92}" type="presOf" srcId="{2F6FDB07-5FBF-4FC5-8F6A-7C3D7BBD29E8}" destId="{9C160B35-78AD-4AA9-AEA8-F656E6653910}" srcOrd="0" destOrd="0" presId="urn:microsoft.com/office/officeart/2005/8/layout/hierarchy2"/>
    <dgm:cxn modelId="{FD7243DC-D0F4-4C5C-882E-B65B5A7DC72D}" type="presOf" srcId="{4B018B10-0AF7-41B1-8A8E-FCA725597DFF}" destId="{9873172C-E5EE-4B63-A466-985307C01B42}" srcOrd="0" destOrd="0" presId="urn:microsoft.com/office/officeart/2005/8/layout/hierarchy2"/>
    <dgm:cxn modelId="{44FBDCED-2DD5-4C64-B265-0750E116A135}" type="presOf" srcId="{85B239C5-BB4D-4185-9EF5-A222A89606C8}" destId="{34A686C6-BFF6-4E74-893C-89B1134B247A}" srcOrd="0" destOrd="0" presId="urn:microsoft.com/office/officeart/2005/8/layout/hierarchy2"/>
    <dgm:cxn modelId="{FF4657D6-A9A5-4EB2-8145-826164059E85}" type="presOf" srcId="{4B018B10-0AF7-41B1-8A8E-FCA725597DFF}" destId="{C08ECBE1-CDBE-4660-BB4B-9B6F6DD98FB7}" srcOrd="1" destOrd="0" presId="urn:microsoft.com/office/officeart/2005/8/layout/hierarchy2"/>
    <dgm:cxn modelId="{FBA71D9D-3BEC-4A0D-A284-8BA959F06A58}" type="presOf" srcId="{945BD9B0-ED23-4F8B-8AF2-2117F4C4D2ED}" destId="{E60C6FA6-2048-4799-81AC-1BC011E9F6EA}" srcOrd="0" destOrd="0" presId="urn:microsoft.com/office/officeart/2005/8/layout/hierarchy2"/>
    <dgm:cxn modelId="{B21BDA01-D38F-4FF2-A29F-3B04EC0B3D14}" type="presOf" srcId="{3C5FB453-1F14-4882-9EF0-7DE4B3E67690}" destId="{5A53FA6A-887A-4DF1-A1B0-D273A6362B61}" srcOrd="0" destOrd="0" presId="urn:microsoft.com/office/officeart/2005/8/layout/hierarchy2"/>
    <dgm:cxn modelId="{198750CA-5D19-493C-9C1A-133CE50B738D}" type="presOf" srcId="{E48EF32E-2667-43E5-B163-64D7A8605133}" destId="{1A297981-7769-46D7-A721-62E75F0381E1}" srcOrd="0" destOrd="0" presId="urn:microsoft.com/office/officeart/2005/8/layout/hierarchy2"/>
    <dgm:cxn modelId="{29DDF650-4FB5-4B0F-B6C4-FF59BF6C9F29}" type="presOf" srcId="{D76D67B9-8FC1-498A-AD34-990D42A1C3BC}" destId="{568B6753-6EDC-47F7-8D29-8CC7FC7C2C9C}" srcOrd="1" destOrd="0" presId="urn:microsoft.com/office/officeart/2005/8/layout/hierarchy2"/>
    <dgm:cxn modelId="{EC6A222B-FD83-4FE8-B604-DF78439CC57B}" type="presOf" srcId="{B1271D93-2534-48D3-B42B-D966A040E477}" destId="{30D7BAFF-4897-4062-98A6-FC3D9F3D84BF}" srcOrd="1" destOrd="0" presId="urn:microsoft.com/office/officeart/2005/8/layout/hierarchy2"/>
    <dgm:cxn modelId="{B32DD166-39D0-45B6-A327-A54EA426A22F}" type="presOf" srcId="{D601E442-479C-4C1A-A866-03C74FA0ADFF}" destId="{8E4FE385-2E84-4C3C-B048-9356FABEF679}" srcOrd="1" destOrd="0" presId="urn:microsoft.com/office/officeart/2005/8/layout/hierarchy2"/>
    <dgm:cxn modelId="{4BF00FF9-5F5F-4F51-85DC-279B3BD88B84}" type="presOf" srcId="{B790C1B4-6AD1-4537-A5BF-128859F12FD7}" destId="{1ABF9005-F7DF-4153-89C1-9D14FD224A9D}" srcOrd="1" destOrd="0" presId="urn:microsoft.com/office/officeart/2005/8/layout/hierarchy2"/>
    <dgm:cxn modelId="{4C93B6D1-3020-4B93-A7CA-3D961D0E881A}" type="presOf" srcId="{893C1DB8-53D4-42BA-B313-05354D4DEB54}" destId="{CB07E2F1-8517-403B-95EC-0E90E8F74146}" srcOrd="0" destOrd="0" presId="urn:microsoft.com/office/officeart/2005/8/layout/hierarchy2"/>
    <dgm:cxn modelId="{EFCE3A17-64D0-4B6D-8EB2-7A5365C9D887}" type="presOf" srcId="{9B917220-1556-46FE-A62D-B867B0B745E9}" destId="{5B0ADECE-203A-4235-A131-9F18C4ADC3C9}" srcOrd="1" destOrd="0" presId="urn:microsoft.com/office/officeart/2005/8/layout/hierarchy2"/>
    <dgm:cxn modelId="{D26C0DA4-EE24-49D3-9CE9-CE0B0B642380}" srcId="{0ADDC150-FE75-470F-A4BC-076D7AC9725B}" destId="{B386FD58-42A8-4B88-A3AE-0034FB42ABFE}" srcOrd="0" destOrd="0" parTransId="{E48EF32E-2667-43E5-B163-64D7A8605133}" sibTransId="{9B40C7B4-E49C-4A83-B6D7-7E7E96436E72}"/>
    <dgm:cxn modelId="{4E96D50F-110C-4D4A-8FD0-6F55CEC98C9D}" type="presOf" srcId="{D76D67B9-8FC1-498A-AD34-990D42A1C3BC}" destId="{B04F49B9-2098-448A-A092-E0C950F43C1A}" srcOrd="0" destOrd="0" presId="urn:microsoft.com/office/officeart/2005/8/layout/hierarchy2"/>
    <dgm:cxn modelId="{639CBC24-6BC7-486D-89F5-88F20A757D0C}" type="presOf" srcId="{DA379315-F618-413B-86FA-B917082D8148}" destId="{EFB7D89B-7190-465F-9C39-00C3C20C868F}" srcOrd="0" destOrd="0" presId="urn:microsoft.com/office/officeart/2005/8/layout/hierarchy2"/>
    <dgm:cxn modelId="{9DDFA862-60E9-4B58-9AA5-DE1FF16D3AF3}" type="presOf" srcId="{E48EF32E-2667-43E5-B163-64D7A8605133}" destId="{C1AD1976-6A8F-4A4B-9E75-92B66B523E05}" srcOrd="1" destOrd="0" presId="urn:microsoft.com/office/officeart/2005/8/layout/hierarchy2"/>
    <dgm:cxn modelId="{489EB8F1-A768-4F10-A571-10647CDCD98C}" srcId="{2F6FDB07-5FBF-4FC5-8F6A-7C3D7BBD29E8}" destId="{06AE1658-5E35-4ABA-A9DA-D9835346EA8F}" srcOrd="3" destOrd="0" parTransId="{D601E442-479C-4C1A-A866-03C74FA0ADFF}" sibTransId="{82861607-8F61-4801-9319-A6688BA4B009}"/>
    <dgm:cxn modelId="{05F854AC-4827-4C5C-B9A1-14C8323A31C3}" type="presOf" srcId="{78AD3651-C778-4B7B-A33C-D11F6AE25C99}" destId="{0D8C407F-7839-4A42-9861-3333932F9D36}" srcOrd="1" destOrd="0" presId="urn:microsoft.com/office/officeart/2005/8/layout/hierarchy2"/>
    <dgm:cxn modelId="{748AEF46-2CEE-4912-8615-854BAD9DF0DE}" srcId="{945BD9B0-ED23-4F8B-8AF2-2117F4C4D2ED}" destId="{49C3D9D1-6928-4D8D-A773-FD506210FEB8}" srcOrd="1" destOrd="0" parTransId="{85B239C5-BB4D-4185-9EF5-A222A89606C8}" sibTransId="{58F5E388-8AFA-497C-AAC7-32EFD275E0C2}"/>
    <dgm:cxn modelId="{F4D5203C-879F-4BD1-AEDA-D87CB10E3A71}" type="presOf" srcId="{DE4DEAD8-0EF8-4743-83FD-B38C2EC0541A}" destId="{8818FC0E-ECD2-449C-A72C-A95A02C2D2DE}" srcOrd="0" destOrd="0" presId="urn:microsoft.com/office/officeart/2005/8/layout/hierarchy2"/>
    <dgm:cxn modelId="{1C3A1C60-E064-4AB3-A019-6A6648F11DC6}" type="presOf" srcId="{06AE1658-5E35-4ABA-A9DA-D9835346EA8F}" destId="{4571AB2A-172E-4FF6-B3C2-C07C1FC0432D}" srcOrd="0" destOrd="0" presId="urn:microsoft.com/office/officeart/2005/8/layout/hierarchy2"/>
    <dgm:cxn modelId="{4C888E59-084A-44B1-B814-0751B28247D3}" srcId="{2F6FDB07-5FBF-4FC5-8F6A-7C3D7BBD29E8}" destId="{3C5FB453-1F14-4882-9EF0-7DE4B3E67690}" srcOrd="5" destOrd="0" parTransId="{95D47C87-A0D7-4761-8776-6A0BBC04BE71}" sibTransId="{A2043919-D094-4E4E-A7B5-533F23B3ACAC}"/>
    <dgm:cxn modelId="{7F25FA85-A173-479E-A4F3-A950C04F491C}" type="presOf" srcId="{49B3FEFD-9532-4C9B-82DC-B6AC1EF591AF}" destId="{E80B9152-65DB-4842-8917-186184E6BA5D}" srcOrd="1" destOrd="0" presId="urn:microsoft.com/office/officeart/2005/8/layout/hierarchy2"/>
    <dgm:cxn modelId="{06CBE0A0-E8E6-47FC-B758-72DA03BCCE4F}" type="presOf" srcId="{49B3FEFD-9532-4C9B-82DC-B6AC1EF591AF}" destId="{BCA0DA57-188C-4C95-91E8-4E334DAFB47A}" srcOrd="0" destOrd="0" presId="urn:microsoft.com/office/officeart/2005/8/layout/hierarchy2"/>
    <dgm:cxn modelId="{8D654CF1-AE8F-4C00-8588-133CB3394005}" type="presOf" srcId="{A1A82855-28BA-4855-82C7-C3F0C5111B4A}" destId="{FF3DF854-4975-4BA5-A326-744EF657B327}" srcOrd="0" destOrd="0" presId="urn:microsoft.com/office/officeart/2005/8/layout/hierarchy2"/>
    <dgm:cxn modelId="{873DB674-10B5-41A2-B2B2-8D087CD1CD4C}" type="presOf" srcId="{85B239C5-BB4D-4185-9EF5-A222A89606C8}" destId="{F081E315-236F-4170-8BEC-753806FDB58C}" srcOrd="1" destOrd="0" presId="urn:microsoft.com/office/officeart/2005/8/layout/hierarchy2"/>
    <dgm:cxn modelId="{D087CC00-E0AA-425C-83FF-0D4C2681419B}" type="presOf" srcId="{95D47C87-A0D7-4761-8776-6A0BBC04BE71}" destId="{8CEEA2C1-70C9-405E-BA22-82EDE5B2314F}" srcOrd="0" destOrd="0" presId="urn:microsoft.com/office/officeart/2005/8/layout/hierarchy2"/>
    <dgm:cxn modelId="{49CAB748-2CE1-4EA3-90DD-8BBF875267C8}" srcId="{3C5FB453-1F14-4882-9EF0-7DE4B3E67690}" destId="{0E79FC62-84EB-4F2B-A09C-21FDA53327BB}" srcOrd="0" destOrd="0" parTransId="{4B018B10-0AF7-41B1-8A8E-FCA725597DFF}" sibTransId="{67ABA7BE-132B-4161-AA9A-F399842850E6}"/>
    <dgm:cxn modelId="{037991CE-08F8-4791-9A78-69FFA3990421}" type="presOf" srcId="{0E79FC62-84EB-4F2B-A09C-21FDA53327BB}" destId="{AB03D4A9-3CDF-42CC-B151-6ED8A314101E}" srcOrd="0" destOrd="0" presId="urn:microsoft.com/office/officeart/2005/8/layout/hierarchy2"/>
    <dgm:cxn modelId="{1CDAD865-DAC0-4826-8053-373B191EE397}" type="presParOf" srcId="{CA09EE6C-8509-42EC-8DCE-08600FFF13A5}" destId="{AFB0ADB8-812F-413D-9C84-7CB923DDCC0A}" srcOrd="0" destOrd="0" presId="urn:microsoft.com/office/officeart/2005/8/layout/hierarchy2"/>
    <dgm:cxn modelId="{078616FF-A318-44AA-9686-B2ACBAD10A39}" type="presParOf" srcId="{AFB0ADB8-812F-413D-9C84-7CB923DDCC0A}" destId="{9C160B35-78AD-4AA9-AEA8-F656E6653910}" srcOrd="0" destOrd="0" presId="urn:microsoft.com/office/officeart/2005/8/layout/hierarchy2"/>
    <dgm:cxn modelId="{7F9D820F-A755-4BE2-8E00-9590248C42A7}" type="presParOf" srcId="{AFB0ADB8-812F-413D-9C84-7CB923DDCC0A}" destId="{D4FBB3F0-938A-495E-93D5-2BF90847D85C}" srcOrd="1" destOrd="0" presId="urn:microsoft.com/office/officeart/2005/8/layout/hierarchy2"/>
    <dgm:cxn modelId="{4D4ACF82-B8DB-4992-A720-9599C1CB796D}" type="presParOf" srcId="{D4FBB3F0-938A-495E-93D5-2BF90847D85C}" destId="{FF3DF854-4975-4BA5-A326-744EF657B327}" srcOrd="0" destOrd="0" presId="urn:microsoft.com/office/officeart/2005/8/layout/hierarchy2"/>
    <dgm:cxn modelId="{5BC29F1F-71D8-41B9-A714-F1E476A010F5}" type="presParOf" srcId="{FF3DF854-4975-4BA5-A326-744EF657B327}" destId="{5B9468C5-C466-4166-9478-C4F3B366EFC7}" srcOrd="0" destOrd="0" presId="urn:microsoft.com/office/officeart/2005/8/layout/hierarchy2"/>
    <dgm:cxn modelId="{4856A050-957A-4A86-B3FC-E28A3A6C0095}" type="presParOf" srcId="{D4FBB3F0-938A-495E-93D5-2BF90847D85C}" destId="{026F4B0F-0757-49C0-AC7A-7F67178ACEF5}" srcOrd="1" destOrd="0" presId="urn:microsoft.com/office/officeart/2005/8/layout/hierarchy2"/>
    <dgm:cxn modelId="{ECE786A8-80FA-4433-8440-81936F9FABC1}" type="presParOf" srcId="{026F4B0F-0757-49C0-AC7A-7F67178ACEF5}" destId="{CB07E2F1-8517-403B-95EC-0E90E8F74146}" srcOrd="0" destOrd="0" presId="urn:microsoft.com/office/officeart/2005/8/layout/hierarchy2"/>
    <dgm:cxn modelId="{F7D994BC-6745-4EFC-883F-C79069A26704}" type="presParOf" srcId="{026F4B0F-0757-49C0-AC7A-7F67178ACEF5}" destId="{16FAC1DF-F606-4890-8FCF-6C91B9A14765}" srcOrd="1" destOrd="0" presId="urn:microsoft.com/office/officeart/2005/8/layout/hierarchy2"/>
    <dgm:cxn modelId="{8C980EE7-EDA6-48EF-9417-78A051FB45E2}" type="presParOf" srcId="{16FAC1DF-F606-4890-8FCF-6C91B9A14765}" destId="{E10477F0-9A6A-4932-8890-9093BEAA44E2}" srcOrd="0" destOrd="0" presId="urn:microsoft.com/office/officeart/2005/8/layout/hierarchy2"/>
    <dgm:cxn modelId="{680982F5-1118-4309-88CD-4FD0A2BBC352}" type="presParOf" srcId="{E10477F0-9A6A-4932-8890-9093BEAA44E2}" destId="{30D7BAFF-4897-4062-98A6-FC3D9F3D84BF}" srcOrd="0" destOrd="0" presId="urn:microsoft.com/office/officeart/2005/8/layout/hierarchy2"/>
    <dgm:cxn modelId="{351308CE-D420-403E-B254-782B0DD13FC1}" type="presParOf" srcId="{16FAC1DF-F606-4890-8FCF-6C91B9A14765}" destId="{A2D20966-2E72-4BAA-BAE0-81A283AE98DC}" srcOrd="1" destOrd="0" presId="urn:microsoft.com/office/officeart/2005/8/layout/hierarchy2"/>
    <dgm:cxn modelId="{57FF1E87-6885-43FD-9A2D-9DF4C155A678}" type="presParOf" srcId="{A2D20966-2E72-4BAA-BAE0-81A283AE98DC}" destId="{0EC3ED54-D2CF-4E86-843D-D48F94153089}" srcOrd="0" destOrd="0" presId="urn:microsoft.com/office/officeart/2005/8/layout/hierarchy2"/>
    <dgm:cxn modelId="{B7C7D595-BCBB-4870-A238-8B0522602B85}" type="presParOf" srcId="{A2D20966-2E72-4BAA-BAE0-81A283AE98DC}" destId="{CEB20FCC-EA70-408C-8E78-0610E503B221}" srcOrd="1" destOrd="0" presId="urn:microsoft.com/office/officeart/2005/8/layout/hierarchy2"/>
    <dgm:cxn modelId="{0ACCCE7E-D0A5-423B-BA41-215C25A95173}" type="presParOf" srcId="{16FAC1DF-F606-4890-8FCF-6C91B9A14765}" destId="{B04F49B9-2098-448A-A092-E0C950F43C1A}" srcOrd="2" destOrd="0" presId="urn:microsoft.com/office/officeart/2005/8/layout/hierarchy2"/>
    <dgm:cxn modelId="{64CA405B-555F-4145-869F-5D20219E0FF8}" type="presParOf" srcId="{B04F49B9-2098-448A-A092-E0C950F43C1A}" destId="{568B6753-6EDC-47F7-8D29-8CC7FC7C2C9C}" srcOrd="0" destOrd="0" presId="urn:microsoft.com/office/officeart/2005/8/layout/hierarchy2"/>
    <dgm:cxn modelId="{AE00F9C1-9A24-470E-85A1-40845E3D5D07}" type="presParOf" srcId="{16FAC1DF-F606-4890-8FCF-6C91B9A14765}" destId="{38DF7527-C2C4-47DD-8D45-9FEE645A8FB4}" srcOrd="3" destOrd="0" presId="urn:microsoft.com/office/officeart/2005/8/layout/hierarchy2"/>
    <dgm:cxn modelId="{128D014C-019E-4062-8071-E01373A717F0}" type="presParOf" srcId="{38DF7527-C2C4-47DD-8D45-9FEE645A8FB4}" destId="{490C69F5-E9B2-43FD-B44F-7AD5CEF3711C}" srcOrd="0" destOrd="0" presId="urn:microsoft.com/office/officeart/2005/8/layout/hierarchy2"/>
    <dgm:cxn modelId="{21ADF5BB-8998-4828-ACAD-C43FFF56894E}" type="presParOf" srcId="{38DF7527-C2C4-47DD-8D45-9FEE645A8FB4}" destId="{659DD411-441C-4741-B5B4-01FAF975ADB4}" srcOrd="1" destOrd="0" presId="urn:microsoft.com/office/officeart/2005/8/layout/hierarchy2"/>
    <dgm:cxn modelId="{8FA42145-40DC-41FE-A8AE-7609BD03D2B3}" type="presParOf" srcId="{D4FBB3F0-938A-495E-93D5-2BF90847D85C}" destId="{EFB7D89B-7190-465F-9C39-00C3C20C868F}" srcOrd="2" destOrd="0" presId="urn:microsoft.com/office/officeart/2005/8/layout/hierarchy2"/>
    <dgm:cxn modelId="{B24A3A7A-91D7-4572-B416-9DB7F7FE55FE}" type="presParOf" srcId="{EFB7D89B-7190-465F-9C39-00C3C20C868F}" destId="{86B612D9-9D53-4C01-B3EE-24EEC0BB82C7}" srcOrd="0" destOrd="0" presId="urn:microsoft.com/office/officeart/2005/8/layout/hierarchy2"/>
    <dgm:cxn modelId="{DCEC323D-8FA0-49B4-8AB7-E41AEB96F04B}" type="presParOf" srcId="{D4FBB3F0-938A-495E-93D5-2BF90847D85C}" destId="{D03B1DDD-C07D-4C25-B641-C3C853E1AC77}" srcOrd="3" destOrd="0" presId="urn:microsoft.com/office/officeart/2005/8/layout/hierarchy2"/>
    <dgm:cxn modelId="{AC886D9F-8FF1-46E4-8F52-D5774A073190}" type="presParOf" srcId="{D03B1DDD-C07D-4C25-B641-C3C853E1AC77}" destId="{9F29C2C1-41D3-4D2D-84B2-4C98941DF9FF}" srcOrd="0" destOrd="0" presId="urn:microsoft.com/office/officeart/2005/8/layout/hierarchy2"/>
    <dgm:cxn modelId="{DFF3CCB1-8C05-4108-A1F9-593DE09864D6}" type="presParOf" srcId="{D03B1DDD-C07D-4C25-B641-C3C853E1AC77}" destId="{17030D0C-C307-483A-91A2-8C0E2BC04CEF}" srcOrd="1" destOrd="0" presId="urn:microsoft.com/office/officeart/2005/8/layout/hierarchy2"/>
    <dgm:cxn modelId="{E6A758AD-4647-4382-9808-866C09EDD4EB}" type="presParOf" srcId="{17030D0C-C307-483A-91A2-8C0E2BC04CEF}" destId="{44A67E17-5AA0-4D20-A927-8D6EA60B68CF}" srcOrd="0" destOrd="0" presId="urn:microsoft.com/office/officeart/2005/8/layout/hierarchy2"/>
    <dgm:cxn modelId="{3114DCAC-2170-45B0-AFD4-96195FCDD720}" type="presParOf" srcId="{44A67E17-5AA0-4D20-A927-8D6EA60B68CF}" destId="{0D8C407F-7839-4A42-9861-3333932F9D36}" srcOrd="0" destOrd="0" presId="urn:microsoft.com/office/officeart/2005/8/layout/hierarchy2"/>
    <dgm:cxn modelId="{55BE942C-EFEB-464D-993A-B5F2959788D2}" type="presParOf" srcId="{17030D0C-C307-483A-91A2-8C0E2BC04CEF}" destId="{43AEBA66-AEE0-4B37-BBBF-0CEA7F65592F}" srcOrd="1" destOrd="0" presId="urn:microsoft.com/office/officeart/2005/8/layout/hierarchy2"/>
    <dgm:cxn modelId="{250B543E-949D-4C19-B989-51D47C08EB48}" type="presParOf" srcId="{43AEBA66-AEE0-4B37-BBBF-0CEA7F65592F}" destId="{1F1FF700-6004-486B-86F0-C6DF2200EF44}" srcOrd="0" destOrd="0" presId="urn:microsoft.com/office/officeart/2005/8/layout/hierarchy2"/>
    <dgm:cxn modelId="{D5F311E4-FA77-4AF5-A117-344D910D2E59}" type="presParOf" srcId="{43AEBA66-AEE0-4B37-BBBF-0CEA7F65592F}" destId="{D6B67B83-2C2A-424F-8AF2-D18FEA7F957E}" srcOrd="1" destOrd="0" presId="urn:microsoft.com/office/officeart/2005/8/layout/hierarchy2"/>
    <dgm:cxn modelId="{D18B6EFD-B3D3-44D2-A696-3A9A9928CD4F}" type="presParOf" srcId="{D4FBB3F0-938A-495E-93D5-2BF90847D85C}" destId="{BCA0DA57-188C-4C95-91E8-4E334DAFB47A}" srcOrd="4" destOrd="0" presId="urn:microsoft.com/office/officeart/2005/8/layout/hierarchy2"/>
    <dgm:cxn modelId="{1546DD95-55D6-45BC-9E04-D3933200F7D0}" type="presParOf" srcId="{BCA0DA57-188C-4C95-91E8-4E334DAFB47A}" destId="{E80B9152-65DB-4842-8917-186184E6BA5D}" srcOrd="0" destOrd="0" presId="urn:microsoft.com/office/officeart/2005/8/layout/hierarchy2"/>
    <dgm:cxn modelId="{71A508BE-B2FD-4CA5-B025-04E2D03176FA}" type="presParOf" srcId="{D4FBB3F0-938A-495E-93D5-2BF90847D85C}" destId="{E51FC674-630F-4A3E-B559-0822BC11FE36}" srcOrd="5" destOrd="0" presId="urn:microsoft.com/office/officeart/2005/8/layout/hierarchy2"/>
    <dgm:cxn modelId="{AEBBA9DE-EE92-4ABD-8B8F-8F5FB9C59F62}" type="presParOf" srcId="{E51FC674-630F-4A3E-B559-0822BC11FE36}" destId="{E60C6FA6-2048-4799-81AC-1BC011E9F6EA}" srcOrd="0" destOrd="0" presId="urn:microsoft.com/office/officeart/2005/8/layout/hierarchy2"/>
    <dgm:cxn modelId="{9147CDD6-C551-42C8-BD25-2A4DE19F6719}" type="presParOf" srcId="{E51FC674-630F-4A3E-B559-0822BC11FE36}" destId="{D680D188-0816-415C-8E94-1AD9C9131DAE}" srcOrd="1" destOrd="0" presId="urn:microsoft.com/office/officeart/2005/8/layout/hierarchy2"/>
    <dgm:cxn modelId="{1DA22D96-8FBB-4E5C-A766-69032B072D6C}" type="presParOf" srcId="{D680D188-0816-415C-8E94-1AD9C9131DAE}" destId="{1EB6E97C-6E2B-4DB2-A17B-5E5CECBA12DA}" srcOrd="0" destOrd="0" presId="urn:microsoft.com/office/officeart/2005/8/layout/hierarchy2"/>
    <dgm:cxn modelId="{2E20BDA7-481C-45F0-946D-8FF44C42E2D2}" type="presParOf" srcId="{1EB6E97C-6E2B-4DB2-A17B-5E5CECBA12DA}" destId="{8EBB12BE-61FD-4E3F-9FA3-9757411CC6C2}" srcOrd="0" destOrd="0" presId="urn:microsoft.com/office/officeart/2005/8/layout/hierarchy2"/>
    <dgm:cxn modelId="{D66FD087-70D2-412A-9B37-02109ED09A5E}" type="presParOf" srcId="{D680D188-0816-415C-8E94-1AD9C9131DAE}" destId="{2D7FB9C2-2555-4348-8082-3FE6AE0542F4}" srcOrd="1" destOrd="0" presId="urn:microsoft.com/office/officeart/2005/8/layout/hierarchy2"/>
    <dgm:cxn modelId="{96C6691F-09EF-4D03-8900-39A032B2B344}" type="presParOf" srcId="{2D7FB9C2-2555-4348-8082-3FE6AE0542F4}" destId="{8818FC0E-ECD2-449C-A72C-A95A02C2D2DE}" srcOrd="0" destOrd="0" presId="urn:microsoft.com/office/officeart/2005/8/layout/hierarchy2"/>
    <dgm:cxn modelId="{00518CC6-07A2-43C4-A5CC-20C7089E59A7}" type="presParOf" srcId="{2D7FB9C2-2555-4348-8082-3FE6AE0542F4}" destId="{5131B3A1-8B93-4A07-B71B-960D2EFAEDD5}" srcOrd="1" destOrd="0" presId="urn:microsoft.com/office/officeart/2005/8/layout/hierarchy2"/>
    <dgm:cxn modelId="{57384A6E-D273-4B9D-AE44-4F0D2D366A23}" type="presParOf" srcId="{D680D188-0816-415C-8E94-1AD9C9131DAE}" destId="{34A686C6-BFF6-4E74-893C-89B1134B247A}" srcOrd="2" destOrd="0" presId="urn:microsoft.com/office/officeart/2005/8/layout/hierarchy2"/>
    <dgm:cxn modelId="{F788D032-8F37-4A83-B328-6008F070ADE8}" type="presParOf" srcId="{34A686C6-BFF6-4E74-893C-89B1134B247A}" destId="{F081E315-236F-4170-8BEC-753806FDB58C}" srcOrd="0" destOrd="0" presId="urn:microsoft.com/office/officeart/2005/8/layout/hierarchy2"/>
    <dgm:cxn modelId="{46C797AF-C2A9-491C-968C-540CD9394DF2}" type="presParOf" srcId="{D680D188-0816-415C-8E94-1AD9C9131DAE}" destId="{5573E247-B175-449C-BF18-43C99601A2B8}" srcOrd="3" destOrd="0" presId="urn:microsoft.com/office/officeart/2005/8/layout/hierarchy2"/>
    <dgm:cxn modelId="{BCC46429-2DC2-4AFF-A00E-88052D924C11}" type="presParOf" srcId="{5573E247-B175-449C-BF18-43C99601A2B8}" destId="{8F02FC8B-BF31-424D-97C2-750A80BF2FF3}" srcOrd="0" destOrd="0" presId="urn:microsoft.com/office/officeart/2005/8/layout/hierarchy2"/>
    <dgm:cxn modelId="{F925F90A-E970-4211-9AE9-C07F58FFD110}" type="presParOf" srcId="{5573E247-B175-449C-BF18-43C99601A2B8}" destId="{BF234D74-7C47-48F0-AE5E-55D372E59F69}" srcOrd="1" destOrd="0" presId="urn:microsoft.com/office/officeart/2005/8/layout/hierarchy2"/>
    <dgm:cxn modelId="{B684B74F-BE79-4BBE-8CE1-BE14DBBC11F7}" type="presParOf" srcId="{D4FBB3F0-938A-495E-93D5-2BF90847D85C}" destId="{6EE1E4BB-18E3-454F-8372-F7BF3F9AEA5C}" srcOrd="6" destOrd="0" presId="urn:microsoft.com/office/officeart/2005/8/layout/hierarchy2"/>
    <dgm:cxn modelId="{3A6963CE-1D52-4CB1-828E-10CA4804D67A}" type="presParOf" srcId="{6EE1E4BB-18E3-454F-8372-F7BF3F9AEA5C}" destId="{8E4FE385-2E84-4C3C-B048-9356FABEF679}" srcOrd="0" destOrd="0" presId="urn:microsoft.com/office/officeart/2005/8/layout/hierarchy2"/>
    <dgm:cxn modelId="{E4297E4B-7F85-4591-82EC-B83BDEF048C3}" type="presParOf" srcId="{D4FBB3F0-938A-495E-93D5-2BF90847D85C}" destId="{04751B57-6727-49A3-8B8A-F6F16C64033E}" srcOrd="7" destOrd="0" presId="urn:microsoft.com/office/officeart/2005/8/layout/hierarchy2"/>
    <dgm:cxn modelId="{D4C2F151-6908-49AC-9BBB-0F70491C1BA5}" type="presParOf" srcId="{04751B57-6727-49A3-8B8A-F6F16C64033E}" destId="{4571AB2A-172E-4FF6-B3C2-C07C1FC0432D}" srcOrd="0" destOrd="0" presId="urn:microsoft.com/office/officeart/2005/8/layout/hierarchy2"/>
    <dgm:cxn modelId="{A01153F5-3FF4-49A7-AC73-542117639787}" type="presParOf" srcId="{04751B57-6727-49A3-8B8A-F6F16C64033E}" destId="{96810D7D-E2BA-4A3D-9E93-0830324195D8}" srcOrd="1" destOrd="0" presId="urn:microsoft.com/office/officeart/2005/8/layout/hierarchy2"/>
    <dgm:cxn modelId="{DB17E39D-40A4-4E68-91D2-79AFFBF697AA}" type="presParOf" srcId="{96810D7D-E2BA-4A3D-9E93-0830324195D8}" destId="{2ECD8F13-C207-4F03-A8F0-42A1F41907C2}" srcOrd="0" destOrd="0" presId="urn:microsoft.com/office/officeart/2005/8/layout/hierarchy2"/>
    <dgm:cxn modelId="{40CD36EB-EC8D-498E-81E1-29659FAF3ECB}" type="presParOf" srcId="{2ECD8F13-C207-4F03-A8F0-42A1F41907C2}" destId="{1ABF9005-F7DF-4153-89C1-9D14FD224A9D}" srcOrd="0" destOrd="0" presId="urn:microsoft.com/office/officeart/2005/8/layout/hierarchy2"/>
    <dgm:cxn modelId="{3CED9181-4D30-40A3-83EA-C139809F0D79}" type="presParOf" srcId="{96810D7D-E2BA-4A3D-9E93-0830324195D8}" destId="{2D38B4FA-89EF-43EE-BD5F-EC2BBCE8B817}" srcOrd="1" destOrd="0" presId="urn:microsoft.com/office/officeart/2005/8/layout/hierarchy2"/>
    <dgm:cxn modelId="{956566AC-7F9C-4A3C-8E53-C19BC8FBFCCF}" type="presParOf" srcId="{2D38B4FA-89EF-43EE-BD5F-EC2BBCE8B817}" destId="{8126CC98-065B-4E48-89B9-CA81418F64D0}" srcOrd="0" destOrd="0" presId="urn:microsoft.com/office/officeart/2005/8/layout/hierarchy2"/>
    <dgm:cxn modelId="{17D19223-2D39-4E84-A161-2BC1E69DA508}" type="presParOf" srcId="{2D38B4FA-89EF-43EE-BD5F-EC2BBCE8B817}" destId="{839E0B7B-4D2B-49E5-8017-D5F6BF17FE35}" srcOrd="1" destOrd="0" presId="urn:microsoft.com/office/officeart/2005/8/layout/hierarchy2"/>
    <dgm:cxn modelId="{F09A90D2-CFFA-4DF2-B17C-D255B4544C6A}" type="presParOf" srcId="{D4FBB3F0-938A-495E-93D5-2BF90847D85C}" destId="{D6638A45-E6C4-42BC-9F51-146ED5C8941A}" srcOrd="8" destOrd="0" presId="urn:microsoft.com/office/officeart/2005/8/layout/hierarchy2"/>
    <dgm:cxn modelId="{EFB79B21-9647-4D2E-AF55-95D8B165F812}" type="presParOf" srcId="{D6638A45-E6C4-42BC-9F51-146ED5C8941A}" destId="{5B0ADECE-203A-4235-A131-9F18C4ADC3C9}" srcOrd="0" destOrd="0" presId="urn:microsoft.com/office/officeart/2005/8/layout/hierarchy2"/>
    <dgm:cxn modelId="{1DBA4826-DC38-4951-BE4A-A071895516BA}" type="presParOf" srcId="{D4FBB3F0-938A-495E-93D5-2BF90847D85C}" destId="{5C0C3156-0520-4799-8285-EA5CD352320E}" srcOrd="9" destOrd="0" presId="urn:microsoft.com/office/officeart/2005/8/layout/hierarchy2"/>
    <dgm:cxn modelId="{E68BC928-09F1-42F9-8C9C-D32F7803DB15}" type="presParOf" srcId="{5C0C3156-0520-4799-8285-EA5CD352320E}" destId="{3D04509D-7C34-465B-BD99-55155386ABD9}" srcOrd="0" destOrd="0" presId="urn:microsoft.com/office/officeart/2005/8/layout/hierarchy2"/>
    <dgm:cxn modelId="{B93FC8D2-17D6-4C05-A016-7CB2FFABCE53}" type="presParOf" srcId="{5C0C3156-0520-4799-8285-EA5CD352320E}" destId="{10A28CD2-C3AA-4E35-8E61-5701F043D599}" srcOrd="1" destOrd="0" presId="urn:microsoft.com/office/officeart/2005/8/layout/hierarchy2"/>
    <dgm:cxn modelId="{142D4841-123D-4785-96E2-8D5AD65E417D}" type="presParOf" srcId="{10A28CD2-C3AA-4E35-8E61-5701F043D599}" destId="{1A297981-7769-46D7-A721-62E75F0381E1}" srcOrd="0" destOrd="0" presId="urn:microsoft.com/office/officeart/2005/8/layout/hierarchy2"/>
    <dgm:cxn modelId="{506B78C7-6A6E-4BE5-9D55-C35D895DE827}" type="presParOf" srcId="{1A297981-7769-46D7-A721-62E75F0381E1}" destId="{C1AD1976-6A8F-4A4B-9E75-92B66B523E05}" srcOrd="0" destOrd="0" presId="urn:microsoft.com/office/officeart/2005/8/layout/hierarchy2"/>
    <dgm:cxn modelId="{57C9F733-7852-4F92-B9E8-7B2D57AFD315}" type="presParOf" srcId="{10A28CD2-C3AA-4E35-8E61-5701F043D599}" destId="{E119EAC6-0BEF-479D-A7BF-BD482D44BDF6}" srcOrd="1" destOrd="0" presId="urn:microsoft.com/office/officeart/2005/8/layout/hierarchy2"/>
    <dgm:cxn modelId="{5BC5BDF5-9BFF-47DB-B866-B851840C5999}" type="presParOf" srcId="{E119EAC6-0BEF-479D-A7BF-BD482D44BDF6}" destId="{F0B1CF05-4840-41EC-B63C-EA88FFBC0574}" srcOrd="0" destOrd="0" presId="urn:microsoft.com/office/officeart/2005/8/layout/hierarchy2"/>
    <dgm:cxn modelId="{FE4826B0-0303-4C69-92F9-1C8AA16A6F4D}" type="presParOf" srcId="{E119EAC6-0BEF-479D-A7BF-BD482D44BDF6}" destId="{03269696-9D04-4D61-B78D-BAE28DF8063A}" srcOrd="1" destOrd="0" presId="urn:microsoft.com/office/officeart/2005/8/layout/hierarchy2"/>
    <dgm:cxn modelId="{00BD1267-8FD0-47EC-9199-FB0069CFF132}" type="presParOf" srcId="{D4FBB3F0-938A-495E-93D5-2BF90847D85C}" destId="{8CEEA2C1-70C9-405E-BA22-82EDE5B2314F}" srcOrd="10" destOrd="0" presId="urn:microsoft.com/office/officeart/2005/8/layout/hierarchy2"/>
    <dgm:cxn modelId="{7568D11A-92B4-4A9E-B913-5EE75D87889F}" type="presParOf" srcId="{8CEEA2C1-70C9-405E-BA22-82EDE5B2314F}" destId="{22A88D4D-1154-4B2F-8C56-347713F31B9D}" srcOrd="0" destOrd="0" presId="urn:microsoft.com/office/officeart/2005/8/layout/hierarchy2"/>
    <dgm:cxn modelId="{F507E0C2-5DB4-4791-B5E3-4B0052A24FF5}" type="presParOf" srcId="{D4FBB3F0-938A-495E-93D5-2BF90847D85C}" destId="{BC6C3070-6638-4FD3-8559-5211389CCAC7}" srcOrd="11" destOrd="0" presId="urn:microsoft.com/office/officeart/2005/8/layout/hierarchy2"/>
    <dgm:cxn modelId="{7C3E1D6E-904F-4A10-96E9-AF348A63C07E}" type="presParOf" srcId="{BC6C3070-6638-4FD3-8559-5211389CCAC7}" destId="{5A53FA6A-887A-4DF1-A1B0-D273A6362B61}" srcOrd="0" destOrd="0" presId="urn:microsoft.com/office/officeart/2005/8/layout/hierarchy2"/>
    <dgm:cxn modelId="{45DFC576-C45E-43A6-B0AA-DC9B73899AA4}" type="presParOf" srcId="{BC6C3070-6638-4FD3-8559-5211389CCAC7}" destId="{0A55E51F-BD66-4C9C-BB36-17D1F3BFDBD0}" srcOrd="1" destOrd="0" presId="urn:microsoft.com/office/officeart/2005/8/layout/hierarchy2"/>
    <dgm:cxn modelId="{0D52714B-C57F-457B-8464-A85B6BD2D3CC}" type="presParOf" srcId="{0A55E51F-BD66-4C9C-BB36-17D1F3BFDBD0}" destId="{9873172C-E5EE-4B63-A466-985307C01B42}" srcOrd="0" destOrd="0" presId="urn:microsoft.com/office/officeart/2005/8/layout/hierarchy2"/>
    <dgm:cxn modelId="{816025BA-FEBC-41AB-8A78-B4EEAC632B5E}" type="presParOf" srcId="{9873172C-E5EE-4B63-A466-985307C01B42}" destId="{C08ECBE1-CDBE-4660-BB4B-9B6F6DD98FB7}" srcOrd="0" destOrd="0" presId="urn:microsoft.com/office/officeart/2005/8/layout/hierarchy2"/>
    <dgm:cxn modelId="{5CB3432E-888C-4C60-A979-F83CB65CE3B8}" type="presParOf" srcId="{0A55E51F-BD66-4C9C-BB36-17D1F3BFDBD0}" destId="{91DC5092-BEF8-48DB-B27E-8CFA705C80CC}" srcOrd="1" destOrd="0" presId="urn:microsoft.com/office/officeart/2005/8/layout/hierarchy2"/>
    <dgm:cxn modelId="{70135AA9-209A-4411-980A-1246C897B45D}" type="presParOf" srcId="{91DC5092-BEF8-48DB-B27E-8CFA705C80CC}" destId="{AB03D4A9-3CDF-42CC-B151-6ED8A314101E}" srcOrd="0" destOrd="0" presId="urn:microsoft.com/office/officeart/2005/8/layout/hierarchy2"/>
    <dgm:cxn modelId="{CBD86617-DC7A-4017-97B8-3C8CED3DA454}" type="presParOf" srcId="{91DC5092-BEF8-48DB-B27E-8CFA705C80CC}" destId="{3600B370-1413-40A6-AB19-4D2D47A9F4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0.85375</cdr:x>
      <cdr:y>0.2509</cdr:y>
    </cdr:from>
    <cdr:to>
      <cdr:x>0.96477</cdr:x>
      <cdr:y>0.30029</cdr:y>
    </cdr:to>
    <cdr:sp macro="" textlink="">
      <cdr:nvSpPr>
        <cdr:cNvPr id="4" name="PoljeZBesedilom 3"/>
        <cdr:cNvSpPr txBox="1"/>
      </cdr:nvSpPr>
      <cdr:spPr>
        <a:xfrm xmlns:a="http://schemas.openxmlformats.org/drawingml/2006/main">
          <a:off x="7776864" y="1473697"/>
          <a:ext cx="1011289" cy="290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l-SI" sz="1400" b="0" dirty="0" smtClean="0">
              <a:solidFill>
                <a:srgbClr val="262626"/>
              </a:solidFill>
              <a:latin typeface="+mj-lt"/>
            </a:rPr>
            <a:t>OS </a:t>
          </a:r>
          <a:r>
            <a:rPr lang="sl-SI" sz="1400" b="0" dirty="0" smtClean="0">
              <a:solidFill>
                <a:srgbClr val="262626"/>
              </a:solidFill>
              <a:latin typeface="+mj-lt"/>
              <a:cs typeface="Arial" pitchFamily="34" charset="0"/>
            </a:rPr>
            <a:t>Maribor</a:t>
          </a:r>
          <a:endParaRPr lang="sl-SI" sz="1400" b="0" dirty="0">
            <a:solidFill>
              <a:srgbClr val="262626"/>
            </a:solidFill>
            <a:latin typeface="+mj-lt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F34D52-DBAC-4B68-B405-650A0C75D773}" type="datetimeFigureOut">
              <a:rPr lang="sl-SI"/>
              <a:pPr>
                <a:defRPr/>
              </a:pPr>
              <a:t>6.11.2015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282113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282113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4D7609-01EE-4F4A-AF47-D1496ECBB52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834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33425"/>
            <a:ext cx="4884738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1850"/>
            <a:ext cx="54864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2113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2113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29D1F8-EEB7-4F9D-A2E6-BE7DAA8C5E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517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277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ABA3F6-0C0E-4A21-B11F-4B7CA7696BAB}" type="slidenum">
              <a:rPr lang="sl-SI" altLang="sl-SI" smtClean="0"/>
              <a:pPr eaLnBrk="1" hangingPunct="1">
                <a:spcBef>
                  <a:spcPct val="0"/>
                </a:spcBef>
              </a:pPr>
              <a:t>1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226283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4915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A51AB8-C6F6-48C0-89A7-82986F6D70DB}" type="slidenum">
              <a:rPr lang="sl-SI" altLang="sl-SI" smtClean="0"/>
              <a:pPr eaLnBrk="1" hangingPunct="1">
                <a:spcBef>
                  <a:spcPct val="0"/>
                </a:spcBef>
              </a:pPr>
              <a:t>15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94097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5120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87AAA-029E-43DF-A21E-7A8ACB741FB0}" type="slidenum">
              <a:rPr lang="sl-SI" altLang="sl-SI" smtClean="0"/>
              <a:pPr eaLnBrk="1" hangingPunct="1">
                <a:spcBef>
                  <a:spcPct val="0"/>
                </a:spcBef>
              </a:pPr>
              <a:t>16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56785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5222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8D6D7F-56D4-4DCC-905A-8E48B8BD961A}" type="slidenum">
              <a:rPr lang="sl-SI" altLang="sl-SI" smtClean="0"/>
              <a:pPr eaLnBrk="1" hangingPunct="1">
                <a:spcBef>
                  <a:spcPct val="0"/>
                </a:spcBef>
              </a:pPr>
              <a:t>17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96418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FDA95E-ABEA-46C9-8851-BD9FAC02F9CA}" type="slidenum">
              <a:rPr lang="sl-SI" altLang="sl-SI" smtClean="0"/>
              <a:pPr eaLnBrk="1" hangingPunct="1">
                <a:spcBef>
                  <a:spcPct val="0"/>
                </a:spcBef>
              </a:pPr>
              <a:t>18</a:t>
            </a:fld>
            <a:endParaRPr lang="sl-SI" altLang="sl-SI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sl-SI" smtClean="0"/>
              <a:t>Hiter dostop do različnih informacij je omogočen tudi </a:t>
            </a:r>
            <a:r>
              <a:rPr lang="sl-SI" altLang="sl-SI" b="1" smtClean="0"/>
              <a:t>preko spletnih strani Zavoda.</a:t>
            </a:r>
          </a:p>
          <a:p>
            <a:pPr eaLnBrk="1" hangingPunct="1"/>
            <a:endParaRPr lang="sl-SI" altLang="sl-SI" b="1" smtClean="0"/>
          </a:p>
          <a:p>
            <a:pPr eaLnBrk="1" hangingPunct="1">
              <a:buFontTx/>
              <a:buChar char="-"/>
            </a:pPr>
            <a:r>
              <a:rPr lang="sl-SI" altLang="sl-SI" smtClean="0"/>
              <a:t> naslov strani: </a:t>
            </a:r>
            <a:r>
              <a:rPr lang="sl-SI" altLang="sl-SI" b="1" u="sng" smtClean="0"/>
              <a:t>www.ess.gov.si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po rubrikah so dostopne vse informacije, ki so v gradivu oz. jih dobite tudi v obliki </a:t>
            </a:r>
            <a:r>
              <a:rPr lang="sl-SI" altLang="sl-SI" b="1" smtClean="0"/>
              <a:t>zloženk </a:t>
            </a:r>
            <a:r>
              <a:rPr lang="sl-SI" altLang="sl-SI" smtClean="0"/>
              <a:t>na Uradu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</a:t>
            </a:r>
            <a:r>
              <a:rPr lang="sl-SI" altLang="sl-SI" b="1" smtClean="0"/>
              <a:t>brezplačen dostop do interneta</a:t>
            </a:r>
            <a:r>
              <a:rPr lang="sl-SI" altLang="sl-SI" smtClean="0"/>
              <a:t> imate v CIPS-ih, možnost pa je tudi v knjižnicah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na spletnih straneh lahko spremljate tudi </a:t>
            </a:r>
            <a:r>
              <a:rPr lang="sl-SI" altLang="sl-SI" b="1" smtClean="0"/>
              <a:t>objave prostih delovnih mest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dostop do  priprave  </a:t>
            </a:r>
            <a:r>
              <a:rPr lang="sl-SI" altLang="sl-SI" b="1" smtClean="0"/>
              <a:t>e-življenjepisa po evropskem standardu</a:t>
            </a:r>
            <a:r>
              <a:rPr lang="sl-SI" altLang="sl-SI" smtClean="0"/>
              <a:t> ter uvrstitev v </a:t>
            </a:r>
            <a:r>
              <a:rPr lang="sl-SI" altLang="sl-SI" b="1" smtClean="0"/>
              <a:t> e-borzo </a:t>
            </a:r>
            <a:r>
              <a:rPr lang="sl-SI" altLang="sl-SI" smtClean="0"/>
              <a:t>(baza iskalcev zaposlitve)</a:t>
            </a:r>
            <a:r>
              <a:rPr lang="sl-SI" altLang="sl-SI" b="1" smtClean="0"/>
              <a:t> </a:t>
            </a:r>
          </a:p>
          <a:p>
            <a:pPr eaLnBrk="1" hangingPunct="1">
              <a:buFontTx/>
              <a:buChar char="-"/>
            </a:pPr>
            <a:r>
              <a:rPr lang="sl-SI" altLang="sl-SI" b="1" smtClean="0"/>
              <a:t>dostop do eSvetovanja</a:t>
            </a:r>
          </a:p>
          <a:p>
            <a:pPr eaLnBrk="1" hangingPunct="1">
              <a:buFontTx/>
              <a:buChar char="-"/>
            </a:pPr>
            <a:r>
              <a:rPr lang="sl-SI" altLang="sl-SI" b="1" smtClean="0"/>
              <a:t>povezava na druge spletne portale</a:t>
            </a:r>
          </a:p>
          <a:p>
            <a:pPr eaLnBrk="1" hangingPunct="1"/>
            <a:endParaRPr lang="sl-SI" altLang="sl-SI" b="1" smtClean="0"/>
          </a:p>
          <a:p>
            <a:pPr eaLnBrk="1" hangingPunct="1"/>
            <a:endParaRPr lang="sl-SI" altLang="sl-SI" smtClean="0"/>
          </a:p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94384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l-SI" dirty="0" smtClean="0"/>
              <a:t>Prenovljena je podoba </a:t>
            </a:r>
            <a:r>
              <a:rPr lang="sl-SI" dirty="0" err="1" smtClean="0"/>
              <a:t>esvetovanja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566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Pod</a:t>
            </a:r>
            <a:r>
              <a:rPr lang="sl-SI" baseline="0" dirty="0" smtClean="0"/>
              <a:t> posameznim področjem so bolj pregledno nanizani vsi dostopni vprašalniki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710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okviru</a:t>
            </a:r>
            <a:r>
              <a:rPr lang="sl-SI" baseline="0" dirty="0" smtClean="0"/>
              <a:t> projekta je na Zavodu nastalo novo spletno mesto, ki je odprto kodno, dostopno vsem uporabnikom. </a:t>
            </a:r>
            <a:r>
              <a:rPr lang="sl-SI" dirty="0" smtClean="0"/>
              <a:t>Na spletnem naslovu „Spleti</a:t>
            </a:r>
            <a:r>
              <a:rPr lang="sl-SI" baseline="0" dirty="0" smtClean="0"/>
              <a:t> svojo kariero“ je dostopna nova Orodjarna v kateri so nameščeni razni pripomočki za vodenje kariere: v kateri lahko najdete </a:t>
            </a:r>
            <a:r>
              <a:rPr lang="sl-SI" baseline="0" dirty="0" err="1" smtClean="0"/>
              <a:t>Epriročnike</a:t>
            </a:r>
            <a:r>
              <a:rPr lang="sl-SI" baseline="0" dirty="0" smtClean="0"/>
              <a:t> o načrtovanju in razvijanju kariere-Priročnik, v Orodjarni pa razne pripomočke, ki so v pomoč pri načrtovanju in razvijanju lastne kariere. Mogoče vam pri delu z učenci najbolj prav lahko pride:</a:t>
            </a:r>
          </a:p>
          <a:p>
            <a:r>
              <a:rPr lang="sl-SI" baseline="0" dirty="0" smtClean="0"/>
              <a:t>-delovni list Poklicni interesi</a:t>
            </a:r>
          </a:p>
          <a:p>
            <a:r>
              <a:rPr lang="sl-SI" baseline="0" dirty="0" smtClean="0"/>
              <a:t>-Vizija o poklicu</a:t>
            </a:r>
          </a:p>
          <a:p>
            <a:r>
              <a:rPr lang="sl-SI" baseline="0" dirty="0" smtClean="0"/>
              <a:t>-Vprašalnik karierne zrelosti, ki kaže pripravljenost odločati se za poklic</a:t>
            </a:r>
          </a:p>
          <a:p>
            <a:r>
              <a:rPr lang="sl-SI" baseline="0" dirty="0" smtClean="0"/>
              <a:t>-ali pa vprašalnik Dejavniki privlačnosti na delovnem mestu-za razmislek o lastni karieri,…</a:t>
            </a:r>
          </a:p>
          <a:p>
            <a:r>
              <a:rPr lang="sl-SI" baseline="0" dirty="0" smtClean="0"/>
              <a:t>Ker se skozi lastno izkušnjo največ naučimo predlagam, da pogledamo/preizkusimo enega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746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E - priročniki</a:t>
            </a:r>
            <a:r>
              <a:rPr lang="sl-SI" baseline="0" dirty="0" smtClean="0"/>
              <a:t> na temo razvoja kariere. Gre za kratke knjižice cca 10 strani s področja kariere in iskanja zaposlitve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1855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dirty="0" smtClean="0"/>
          </a:p>
        </p:txBody>
      </p:sp>
      <p:sp>
        <p:nvSpPr>
          <p:cNvPr id="69636" name="Ograda datuma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846" indent="-2818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455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437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419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401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384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2366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3348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3B4F42-485F-45B3-BBA5-4B853FB737A7}" type="datetime1">
              <a:rPr lang="sl-SI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6.11.2015</a:t>
            </a:fld>
            <a:endParaRPr lang="sl-SI" altLang="sl-SI" smtClean="0">
              <a:latin typeface="Arial" charset="0"/>
            </a:endParaRPr>
          </a:p>
        </p:txBody>
      </p:sp>
      <p:sp>
        <p:nvSpPr>
          <p:cNvPr id="69637" name="Ograda številke diapoz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846" indent="-2818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455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437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419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401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384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2366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3348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82E5C5-1046-4612-8B2A-621FF223E8A9}" type="slidenum">
              <a:rPr lang="sl-SI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sl-SI" altLang="sl-SI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75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letošnjem letu bomo </a:t>
            </a:r>
            <a:r>
              <a:rPr lang="sl-SI" smtClean="0"/>
              <a:t>ponovno izvedli</a:t>
            </a:r>
            <a:r>
              <a:rPr lang="sl-SI" baseline="0" smtClean="0"/>
              <a:t> </a:t>
            </a:r>
            <a:r>
              <a:rPr lang="sl-SI" smtClean="0"/>
              <a:t>Predavanja</a:t>
            </a:r>
            <a:r>
              <a:rPr lang="sl-SI" baseline="0" smtClean="0"/>
              <a:t> </a:t>
            </a:r>
            <a:r>
              <a:rPr lang="sl-SI" baseline="0" dirty="0" smtClean="0"/>
              <a:t>za učence in njihove starše. Na predavanje v septembru se je odzvalo 27 oseb (14 otrok in 13 staršev). </a:t>
            </a:r>
            <a:r>
              <a:rPr lang="sl-SI" dirty="0" smtClean="0"/>
              <a:t>Prosimo za informiranje učencev in staršev</a:t>
            </a:r>
            <a:r>
              <a:rPr lang="sl-SI" baseline="0" dirty="0" smtClean="0"/>
              <a:t> 8. razredov za predavanja v marcu.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749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379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922FB3-81BF-41CA-B7B0-B4DFBDB405DD}" type="slidenum">
              <a:rPr lang="sl-SI" altLang="sl-SI" smtClean="0"/>
              <a:pPr eaLnBrk="1" hangingPunct="1">
                <a:spcBef>
                  <a:spcPct val="0"/>
                </a:spcBef>
              </a:pPr>
              <a:t>2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98546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dirty="0" smtClean="0"/>
              <a:t>Trenutno imamo 87.251</a:t>
            </a:r>
            <a:r>
              <a:rPr lang="sl-SI" altLang="sl-SI" baseline="0" dirty="0" smtClean="0"/>
              <a:t> delovno </a:t>
            </a:r>
            <a:r>
              <a:rPr lang="sl-SI" altLang="sl-SI" baseline="0" smtClean="0"/>
              <a:t>aktivnega prebivalstva</a:t>
            </a:r>
            <a:r>
              <a:rPr lang="sl-SI" altLang="sl-SI" baseline="0" dirty="0" smtClean="0"/>
              <a:t>, kar predstavlja,…in je v primerjavi z dec 2014 narastlo za 1500 oseb. Brezposelnost je upadla za 0.7 odstotne točke, to je cca 1300 oseb manj.</a:t>
            </a:r>
            <a:endParaRPr lang="sl-SI" altLang="sl-SI" dirty="0" smtClean="0"/>
          </a:p>
        </p:txBody>
      </p:sp>
      <p:sp>
        <p:nvSpPr>
          <p:cNvPr id="5632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8EE8AE-8D7B-4CA8-8DAE-0044CE111414}" type="slidenum">
              <a:rPr lang="sl-SI" altLang="sl-SI" smtClean="0"/>
              <a:pPr eaLnBrk="1" hangingPunct="1">
                <a:spcBef>
                  <a:spcPct val="0"/>
                </a:spcBef>
              </a:pPr>
              <a:t>3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15692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789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7944DC-CA67-4E71-9A5B-6753B73C0FFC}" type="slidenum">
              <a:rPr lang="sl-SI" altLang="sl-SI" smtClean="0"/>
              <a:pPr eaLnBrk="1" hangingPunct="1">
                <a:spcBef>
                  <a:spcPct val="0"/>
                </a:spcBef>
              </a:pPr>
              <a:t>6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32843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FFC216-E7C5-48F9-90E6-8D44AD885B89}" type="slidenum">
              <a:rPr lang="en-US" altLang="sl-SI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sl-SI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39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287659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FFC216-E7C5-48F9-90E6-8D44AD885B89}" type="slidenum">
              <a:rPr lang="en-US" altLang="sl-SI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sl-SI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39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57259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6246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FED71F-E20B-46A9-A189-C5818084304D}" type="slidenum">
              <a:rPr lang="sl-SI" altLang="sl-SI" smtClean="0"/>
              <a:pPr eaLnBrk="1" hangingPunct="1">
                <a:spcBef>
                  <a:spcPct val="0"/>
                </a:spcBef>
              </a:pPr>
              <a:t>10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3584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4710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EFD13A-2E3D-4F81-B8EB-CFD790A7C695}" type="slidenum">
              <a:rPr lang="sl-SI" altLang="sl-SI" smtClean="0"/>
              <a:pPr eaLnBrk="1" hangingPunct="1">
                <a:spcBef>
                  <a:spcPct val="0"/>
                </a:spcBef>
              </a:pPr>
              <a:t>11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706085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4813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38CA4A-0291-4643-8808-7F02C16D4C56}" type="slidenum">
              <a:rPr lang="sl-SI" altLang="sl-SI" smtClean="0"/>
              <a:pPr eaLnBrk="1" hangingPunct="1">
                <a:spcBef>
                  <a:spcPct val="0"/>
                </a:spcBef>
              </a:pPr>
              <a:t>12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34311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1"/>
          <p:cNvGrpSpPr>
            <a:grpSpLocks/>
          </p:cNvGrpSpPr>
          <p:nvPr userDrawn="1"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Rectangle 118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19"/>
            </a:xfrm>
            <a:prstGeom prst="rect">
              <a:avLst/>
            </a:prstGeom>
            <a:solidFill>
              <a:srgbClr val="49904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6" name="Freeform 1183"/>
            <p:cNvSpPr>
              <a:spLocks noEditPoints="1"/>
            </p:cNvSpPr>
            <p:nvPr userDrawn="1"/>
          </p:nvSpPr>
          <p:spPr bwMode="auto">
            <a:xfrm>
              <a:off x="4548" y="0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7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2" y="1378"/>
                  </a:lnTo>
                  <a:lnTo>
                    <a:pt x="220" y="1375"/>
                  </a:lnTo>
                  <a:lnTo>
                    <a:pt x="226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1" y="1370"/>
                  </a:lnTo>
                  <a:lnTo>
                    <a:pt x="259" y="1371"/>
                  </a:lnTo>
                  <a:lnTo>
                    <a:pt x="265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2" y="1393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1" y="1370"/>
                  </a:lnTo>
                  <a:lnTo>
                    <a:pt x="360" y="1373"/>
                  </a:lnTo>
                  <a:lnTo>
                    <a:pt x="366" y="1376"/>
                  </a:lnTo>
                  <a:lnTo>
                    <a:pt x="369" y="1378"/>
                  </a:lnTo>
                  <a:lnTo>
                    <a:pt x="373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1"/>
                  </a:lnTo>
                  <a:lnTo>
                    <a:pt x="384" y="1396"/>
                  </a:lnTo>
                  <a:lnTo>
                    <a:pt x="386" y="1400"/>
                  </a:lnTo>
                  <a:lnTo>
                    <a:pt x="388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6"/>
                  </a:lnTo>
                  <a:lnTo>
                    <a:pt x="333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1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09"/>
                  </a:lnTo>
                  <a:lnTo>
                    <a:pt x="269" y="1403"/>
                  </a:lnTo>
                  <a:lnTo>
                    <a:pt x="265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6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1" y="1395"/>
                  </a:lnTo>
                  <a:lnTo>
                    <a:pt x="208" y="1398"/>
                  </a:lnTo>
                  <a:lnTo>
                    <a:pt x="205" y="1403"/>
                  </a:lnTo>
                  <a:lnTo>
                    <a:pt x="199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6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1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8" y="1370"/>
                  </a:lnTo>
                  <a:lnTo>
                    <a:pt x="516" y="1371"/>
                  </a:lnTo>
                  <a:lnTo>
                    <a:pt x="523" y="1373"/>
                  </a:lnTo>
                  <a:lnTo>
                    <a:pt x="531" y="1377"/>
                  </a:lnTo>
                  <a:lnTo>
                    <a:pt x="536" y="1380"/>
                  </a:lnTo>
                  <a:lnTo>
                    <a:pt x="543" y="1384"/>
                  </a:lnTo>
                  <a:lnTo>
                    <a:pt x="547" y="1389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2" y="1413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9" y="1436"/>
                  </a:lnTo>
                  <a:lnTo>
                    <a:pt x="569" y="1444"/>
                  </a:lnTo>
                  <a:lnTo>
                    <a:pt x="570" y="1452"/>
                  </a:lnTo>
                  <a:lnTo>
                    <a:pt x="569" y="1461"/>
                  </a:lnTo>
                  <a:lnTo>
                    <a:pt x="569" y="1468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2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3" y="1520"/>
                  </a:lnTo>
                  <a:lnTo>
                    <a:pt x="536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6" y="1533"/>
                  </a:lnTo>
                  <a:lnTo>
                    <a:pt x="508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2" y="1532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0" y="1521"/>
                  </a:lnTo>
                  <a:lnTo>
                    <a:pt x="454" y="1515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09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2" y="1513"/>
                  </a:lnTo>
                  <a:lnTo>
                    <a:pt x="528" y="1509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49" y="1464"/>
                  </a:lnTo>
                  <a:lnTo>
                    <a:pt x="550" y="1452"/>
                  </a:lnTo>
                  <a:lnTo>
                    <a:pt x="549" y="1440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8"/>
                  </a:lnTo>
                  <a:lnTo>
                    <a:pt x="528" y="1395"/>
                  </a:lnTo>
                  <a:lnTo>
                    <a:pt x="522" y="1392"/>
                  </a:lnTo>
                  <a:lnTo>
                    <a:pt x="518" y="1390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3" y="1468"/>
                  </a:lnTo>
                  <a:lnTo>
                    <a:pt x="791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79" y="1504"/>
                  </a:lnTo>
                  <a:lnTo>
                    <a:pt x="775" y="1511"/>
                  </a:lnTo>
                  <a:lnTo>
                    <a:pt x="771" y="1516"/>
                  </a:lnTo>
                  <a:lnTo>
                    <a:pt x="765" y="1520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5" y="1531"/>
                  </a:lnTo>
                  <a:lnTo>
                    <a:pt x="737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2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90" y="1528"/>
                  </a:lnTo>
                  <a:lnTo>
                    <a:pt x="682" y="1525"/>
                  </a:lnTo>
                  <a:lnTo>
                    <a:pt x="677" y="1520"/>
                  </a:lnTo>
                  <a:lnTo>
                    <a:pt x="671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90" y="1377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2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7" y="1371"/>
                  </a:lnTo>
                  <a:lnTo>
                    <a:pt x="745" y="1373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5" y="1394"/>
                  </a:lnTo>
                  <a:lnTo>
                    <a:pt x="779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1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3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49" y="1509"/>
                  </a:lnTo>
                  <a:lnTo>
                    <a:pt x="753" y="1506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3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3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7" y="1507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6" y="1587"/>
                  </a:lnTo>
                  <a:lnTo>
                    <a:pt x="827" y="1587"/>
                  </a:lnTo>
                  <a:lnTo>
                    <a:pt x="820" y="1586"/>
                  </a:lnTo>
                  <a:lnTo>
                    <a:pt x="820" y="1570"/>
                  </a:lnTo>
                  <a:lnTo>
                    <a:pt x="827" y="1571"/>
                  </a:lnTo>
                  <a:lnTo>
                    <a:pt x="833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6" y="1557"/>
                  </a:lnTo>
                  <a:lnTo>
                    <a:pt x="860" y="1547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0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90" y="1387"/>
                  </a:lnTo>
                  <a:lnTo>
                    <a:pt x="994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2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7" y="1371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5" y="1387"/>
                  </a:lnTo>
                  <a:lnTo>
                    <a:pt x="1090" y="1382"/>
                  </a:lnTo>
                  <a:lnTo>
                    <a:pt x="1097" y="1378"/>
                  </a:lnTo>
                  <a:lnTo>
                    <a:pt x="1103" y="1375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0"/>
                  </a:lnTo>
                  <a:lnTo>
                    <a:pt x="1177" y="1411"/>
                  </a:lnTo>
                  <a:lnTo>
                    <a:pt x="1178" y="1424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5"/>
                  </a:lnTo>
                  <a:lnTo>
                    <a:pt x="1158" y="1417"/>
                  </a:lnTo>
                  <a:lnTo>
                    <a:pt x="1156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0" y="1399"/>
                  </a:lnTo>
                  <a:lnTo>
                    <a:pt x="1088" y="1403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6" y="1386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5" y="1398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5" y="1468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4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1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0"/>
                  </a:lnTo>
                  <a:lnTo>
                    <a:pt x="1317" y="1524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2" y="1520"/>
                  </a:lnTo>
                  <a:lnTo>
                    <a:pt x="1228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2"/>
                  </a:lnTo>
                  <a:lnTo>
                    <a:pt x="1212" y="1414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8" y="1390"/>
                  </a:lnTo>
                  <a:lnTo>
                    <a:pt x="1232" y="1385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3" y="1372"/>
                  </a:lnTo>
                  <a:lnTo>
                    <a:pt x="1301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5" y="1392"/>
                  </a:lnTo>
                  <a:lnTo>
                    <a:pt x="1330" y="1397"/>
                  </a:lnTo>
                  <a:lnTo>
                    <a:pt x="1333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2" y="1425"/>
                  </a:lnTo>
                  <a:lnTo>
                    <a:pt x="1344" y="1441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8" y="1411"/>
                  </a:lnTo>
                  <a:lnTo>
                    <a:pt x="1312" y="1403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39" y="1370"/>
                  </a:lnTo>
                  <a:lnTo>
                    <a:pt x="1448" y="1370"/>
                  </a:lnTo>
                  <a:lnTo>
                    <a:pt x="1454" y="1371"/>
                  </a:lnTo>
                  <a:lnTo>
                    <a:pt x="1461" y="1372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3" y="1405"/>
                  </a:lnTo>
                  <a:lnTo>
                    <a:pt x="1495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6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6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2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2" y="1391"/>
                  </a:lnTo>
                  <a:lnTo>
                    <a:pt x="1562" y="1495"/>
                  </a:lnTo>
                  <a:lnTo>
                    <a:pt x="1563" y="1504"/>
                  </a:lnTo>
                  <a:lnTo>
                    <a:pt x="1566" y="1509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7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2" y="1328"/>
                  </a:lnTo>
                  <a:lnTo>
                    <a:pt x="1562" y="1375"/>
                  </a:lnTo>
                  <a:close/>
                  <a:moveTo>
                    <a:pt x="1719" y="1459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7" y="1492"/>
                  </a:lnTo>
                  <a:lnTo>
                    <a:pt x="1731" y="1497"/>
                  </a:lnTo>
                  <a:lnTo>
                    <a:pt x="1734" y="1501"/>
                  </a:lnTo>
                  <a:lnTo>
                    <a:pt x="1740" y="1505"/>
                  </a:lnTo>
                  <a:lnTo>
                    <a:pt x="1744" y="1507"/>
                  </a:lnTo>
                  <a:lnTo>
                    <a:pt x="1749" y="1511"/>
                  </a:lnTo>
                  <a:lnTo>
                    <a:pt x="1756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3"/>
                  </a:lnTo>
                  <a:lnTo>
                    <a:pt x="1843" y="1489"/>
                  </a:lnTo>
                  <a:lnTo>
                    <a:pt x="1844" y="1485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8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1" y="1447"/>
                  </a:lnTo>
                  <a:lnTo>
                    <a:pt x="1825" y="1443"/>
                  </a:lnTo>
                  <a:lnTo>
                    <a:pt x="1817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5" y="1400"/>
                  </a:lnTo>
                  <a:lnTo>
                    <a:pt x="1709" y="1392"/>
                  </a:lnTo>
                  <a:lnTo>
                    <a:pt x="1708" y="1387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0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6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0" y="1314"/>
                  </a:lnTo>
                  <a:lnTo>
                    <a:pt x="1817" y="1317"/>
                  </a:lnTo>
                  <a:lnTo>
                    <a:pt x="1824" y="1319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1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4"/>
                  </a:lnTo>
                  <a:lnTo>
                    <a:pt x="1857" y="1362"/>
                  </a:lnTo>
                  <a:lnTo>
                    <a:pt x="1858" y="1369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3" y="1356"/>
                  </a:lnTo>
                  <a:lnTo>
                    <a:pt x="1830" y="1351"/>
                  </a:lnTo>
                  <a:lnTo>
                    <a:pt x="1828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8"/>
                  </a:lnTo>
                  <a:lnTo>
                    <a:pt x="1779" y="1328"/>
                  </a:lnTo>
                  <a:lnTo>
                    <a:pt x="1770" y="1328"/>
                  </a:lnTo>
                  <a:lnTo>
                    <a:pt x="1760" y="1330"/>
                  </a:lnTo>
                  <a:lnTo>
                    <a:pt x="1750" y="1332"/>
                  </a:lnTo>
                  <a:lnTo>
                    <a:pt x="1743" y="1337"/>
                  </a:lnTo>
                  <a:lnTo>
                    <a:pt x="1738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7" y="1378"/>
                  </a:lnTo>
                  <a:lnTo>
                    <a:pt x="1729" y="1383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1" y="1417"/>
                  </a:lnTo>
                  <a:lnTo>
                    <a:pt x="1823" y="1420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7" y="1466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0" y="1499"/>
                  </a:lnTo>
                  <a:lnTo>
                    <a:pt x="1858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5" y="1534"/>
                  </a:lnTo>
                  <a:lnTo>
                    <a:pt x="1775" y="1534"/>
                  </a:lnTo>
                  <a:lnTo>
                    <a:pt x="1767" y="1533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2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6"/>
                  </a:lnTo>
                  <a:lnTo>
                    <a:pt x="1700" y="1477"/>
                  </a:lnTo>
                  <a:lnTo>
                    <a:pt x="1698" y="1468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8"/>
                  </a:lnTo>
                  <a:lnTo>
                    <a:pt x="1910" y="1478"/>
                  </a:lnTo>
                  <a:lnTo>
                    <a:pt x="1913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6" y="1506"/>
                  </a:lnTo>
                  <a:lnTo>
                    <a:pt x="1931" y="1509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7"/>
                  </a:lnTo>
                  <a:lnTo>
                    <a:pt x="2007" y="1478"/>
                  </a:lnTo>
                  <a:lnTo>
                    <a:pt x="2026" y="1478"/>
                  </a:lnTo>
                  <a:lnTo>
                    <a:pt x="2022" y="1491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9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0" y="1525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0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8"/>
                  </a:lnTo>
                  <a:lnTo>
                    <a:pt x="1889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0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0" y="1381"/>
                  </a:lnTo>
                  <a:lnTo>
                    <a:pt x="1926" y="1377"/>
                  </a:lnTo>
                  <a:lnTo>
                    <a:pt x="1934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9" y="1370"/>
                  </a:lnTo>
                  <a:lnTo>
                    <a:pt x="1967" y="1370"/>
                  </a:lnTo>
                  <a:lnTo>
                    <a:pt x="1976" y="1372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7" y="1392"/>
                  </a:lnTo>
                  <a:lnTo>
                    <a:pt x="2012" y="1397"/>
                  </a:lnTo>
                  <a:lnTo>
                    <a:pt x="2016" y="1404"/>
                  </a:lnTo>
                  <a:lnTo>
                    <a:pt x="2019" y="1410"/>
                  </a:lnTo>
                  <a:lnTo>
                    <a:pt x="2021" y="1418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7" y="1441"/>
                  </a:moveTo>
                  <a:lnTo>
                    <a:pt x="2006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4" y="1403"/>
                  </a:lnTo>
                  <a:lnTo>
                    <a:pt x="1987" y="1396"/>
                  </a:lnTo>
                  <a:lnTo>
                    <a:pt x="1979" y="1391"/>
                  </a:lnTo>
                  <a:lnTo>
                    <a:pt x="1974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2" y="1386"/>
                  </a:lnTo>
                  <a:lnTo>
                    <a:pt x="1947" y="1387"/>
                  </a:lnTo>
                  <a:lnTo>
                    <a:pt x="1943" y="1389"/>
                  </a:lnTo>
                  <a:lnTo>
                    <a:pt x="1937" y="1391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7" y="1441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4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2"/>
                  </a:lnTo>
                  <a:lnTo>
                    <a:pt x="2129" y="1372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3"/>
                  </a:lnTo>
                  <a:lnTo>
                    <a:pt x="2087" y="1407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20"/>
                  </a:lnTo>
                  <a:lnTo>
                    <a:pt x="2075" y="1424"/>
                  </a:lnTo>
                  <a:lnTo>
                    <a:pt x="2074" y="1430"/>
                  </a:lnTo>
                  <a:lnTo>
                    <a:pt x="2072" y="1435"/>
                  </a:lnTo>
                  <a:lnTo>
                    <a:pt x="2072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2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5" y="1389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1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7" y="1429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7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1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18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1" y="1488"/>
                  </a:lnTo>
                  <a:lnTo>
                    <a:pt x="2465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7" y="1515"/>
                  </a:lnTo>
                  <a:lnTo>
                    <a:pt x="2452" y="1518"/>
                  </a:lnTo>
                  <a:lnTo>
                    <a:pt x="2448" y="1522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2"/>
                  </a:lnTo>
                  <a:lnTo>
                    <a:pt x="2421" y="1533"/>
                  </a:lnTo>
                  <a:lnTo>
                    <a:pt x="2416" y="1534"/>
                  </a:lnTo>
                  <a:lnTo>
                    <a:pt x="2409" y="1534"/>
                  </a:lnTo>
                  <a:lnTo>
                    <a:pt x="2400" y="1534"/>
                  </a:lnTo>
                  <a:lnTo>
                    <a:pt x="2392" y="1533"/>
                  </a:lnTo>
                  <a:lnTo>
                    <a:pt x="2384" y="1531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0"/>
                  </a:lnTo>
                  <a:lnTo>
                    <a:pt x="2359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3"/>
                  </a:lnTo>
                  <a:lnTo>
                    <a:pt x="2392" y="1371"/>
                  </a:lnTo>
                  <a:lnTo>
                    <a:pt x="2400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6" y="1386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399"/>
                  </a:lnTo>
                  <a:lnTo>
                    <a:pt x="2467" y="1405"/>
                  </a:lnTo>
                  <a:lnTo>
                    <a:pt x="2470" y="1410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2" y="1423"/>
                  </a:lnTo>
                  <a:close/>
                  <a:moveTo>
                    <a:pt x="2511" y="1458"/>
                  </a:moveTo>
                  <a:lnTo>
                    <a:pt x="2512" y="1468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4" y="1509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7"/>
                  </a:lnTo>
                  <a:lnTo>
                    <a:pt x="2600" y="1502"/>
                  </a:lnTo>
                  <a:lnTo>
                    <a:pt x="2605" y="1495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1" y="1478"/>
                  </a:lnTo>
                  <a:lnTo>
                    <a:pt x="2626" y="1491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3"/>
                  </a:lnTo>
                  <a:lnTo>
                    <a:pt x="2562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8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8" y="1509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8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8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8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2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7" y="1375"/>
                  </a:lnTo>
                  <a:lnTo>
                    <a:pt x="2594" y="1378"/>
                  </a:lnTo>
                  <a:lnTo>
                    <a:pt x="2600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5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7" y="1425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1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3" y="1391"/>
                  </a:lnTo>
                  <a:lnTo>
                    <a:pt x="2578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6" y="1389"/>
                  </a:lnTo>
                  <a:lnTo>
                    <a:pt x="2541" y="1391"/>
                  </a:lnTo>
                  <a:lnTo>
                    <a:pt x="2533" y="1396"/>
                  </a:lnTo>
                  <a:lnTo>
                    <a:pt x="2526" y="1403"/>
                  </a:lnTo>
                  <a:lnTo>
                    <a:pt x="2520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3" y="1853"/>
                  </a:lnTo>
                  <a:lnTo>
                    <a:pt x="1370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5" y="1886"/>
                  </a:lnTo>
                  <a:lnTo>
                    <a:pt x="1339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9"/>
                  </a:lnTo>
                  <a:lnTo>
                    <a:pt x="1235" y="1830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9" y="1762"/>
                  </a:lnTo>
                  <a:lnTo>
                    <a:pt x="1254" y="1757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4" y="1736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6"/>
                  </a:lnTo>
                  <a:lnTo>
                    <a:pt x="1339" y="1738"/>
                  </a:lnTo>
                  <a:lnTo>
                    <a:pt x="1345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3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4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6" y="1859"/>
                  </a:lnTo>
                  <a:lnTo>
                    <a:pt x="1271" y="1865"/>
                  </a:lnTo>
                  <a:lnTo>
                    <a:pt x="1274" y="1868"/>
                  </a:lnTo>
                  <a:lnTo>
                    <a:pt x="1279" y="1872"/>
                  </a:lnTo>
                  <a:lnTo>
                    <a:pt x="1284" y="1874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0" y="1879"/>
                  </a:lnTo>
                  <a:lnTo>
                    <a:pt x="1326" y="1878"/>
                  </a:lnTo>
                  <a:lnTo>
                    <a:pt x="1331" y="1874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59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5" y="1778"/>
                  </a:lnTo>
                  <a:lnTo>
                    <a:pt x="1349" y="1769"/>
                  </a:lnTo>
                  <a:lnTo>
                    <a:pt x="1345" y="1764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1" y="1754"/>
                  </a:lnTo>
                  <a:lnTo>
                    <a:pt x="1326" y="1751"/>
                  </a:lnTo>
                  <a:lnTo>
                    <a:pt x="1320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1" y="1764"/>
                  </a:lnTo>
                  <a:lnTo>
                    <a:pt x="1266" y="1769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4" y="1814"/>
                  </a:lnTo>
                  <a:close/>
                  <a:moveTo>
                    <a:pt x="1470" y="1752"/>
                  </a:moveTo>
                  <a:lnTo>
                    <a:pt x="1439" y="1752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2"/>
                  </a:lnTo>
                  <a:lnTo>
                    <a:pt x="1394" y="1752"/>
                  </a:lnTo>
                  <a:lnTo>
                    <a:pt x="1394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1" y="1712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90"/>
                  </a:lnTo>
                  <a:lnTo>
                    <a:pt x="1433" y="1684"/>
                  </a:lnTo>
                  <a:lnTo>
                    <a:pt x="1439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6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7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5" y="1872"/>
                  </a:lnTo>
                  <a:lnTo>
                    <a:pt x="1622" y="1874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3" y="1873"/>
                  </a:lnTo>
                  <a:lnTo>
                    <a:pt x="1692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9" y="1851"/>
                  </a:lnTo>
                  <a:lnTo>
                    <a:pt x="1710" y="1846"/>
                  </a:lnTo>
                  <a:lnTo>
                    <a:pt x="1711" y="1841"/>
                  </a:lnTo>
                  <a:lnTo>
                    <a:pt x="1713" y="1836"/>
                  </a:lnTo>
                  <a:lnTo>
                    <a:pt x="1713" y="1831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7" y="1809"/>
                  </a:lnTo>
                  <a:lnTo>
                    <a:pt x="1691" y="1804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1" y="1778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0" y="1762"/>
                  </a:lnTo>
                  <a:lnTo>
                    <a:pt x="1575" y="1755"/>
                  </a:lnTo>
                  <a:lnTo>
                    <a:pt x="1574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4" y="1715"/>
                  </a:lnTo>
                  <a:lnTo>
                    <a:pt x="1576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4"/>
                  </a:lnTo>
                  <a:lnTo>
                    <a:pt x="1590" y="1690"/>
                  </a:lnTo>
                  <a:lnTo>
                    <a:pt x="1596" y="1685"/>
                  </a:lnTo>
                  <a:lnTo>
                    <a:pt x="1601" y="1682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6" y="1677"/>
                  </a:lnTo>
                  <a:lnTo>
                    <a:pt x="1683" y="1679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8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3" y="1723"/>
                  </a:lnTo>
                  <a:lnTo>
                    <a:pt x="1724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6" y="1714"/>
                  </a:lnTo>
                  <a:lnTo>
                    <a:pt x="1694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700"/>
                  </a:lnTo>
                  <a:lnTo>
                    <a:pt x="1605" y="1702"/>
                  </a:lnTo>
                  <a:lnTo>
                    <a:pt x="1601" y="1705"/>
                  </a:lnTo>
                  <a:lnTo>
                    <a:pt x="1599" y="1708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3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8" y="1750"/>
                  </a:lnTo>
                  <a:lnTo>
                    <a:pt x="1601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7" y="1763"/>
                  </a:lnTo>
                  <a:lnTo>
                    <a:pt x="1625" y="1765"/>
                  </a:lnTo>
                  <a:lnTo>
                    <a:pt x="1677" y="1778"/>
                  </a:lnTo>
                  <a:lnTo>
                    <a:pt x="1688" y="1782"/>
                  </a:lnTo>
                  <a:lnTo>
                    <a:pt x="1698" y="1786"/>
                  </a:lnTo>
                  <a:lnTo>
                    <a:pt x="1708" y="1790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5" y="1809"/>
                  </a:lnTo>
                  <a:lnTo>
                    <a:pt x="1729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3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5"/>
                  </a:lnTo>
                  <a:lnTo>
                    <a:pt x="1695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0"/>
                  </a:lnTo>
                  <a:lnTo>
                    <a:pt x="1954" y="1839"/>
                  </a:lnTo>
                  <a:lnTo>
                    <a:pt x="1952" y="1846"/>
                  </a:lnTo>
                  <a:lnTo>
                    <a:pt x="1949" y="1853"/>
                  </a:lnTo>
                  <a:lnTo>
                    <a:pt x="1946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1" y="1886"/>
                  </a:lnTo>
                  <a:lnTo>
                    <a:pt x="1914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6"/>
                  </a:lnTo>
                  <a:lnTo>
                    <a:pt x="1839" y="1882"/>
                  </a:lnTo>
                  <a:lnTo>
                    <a:pt x="1833" y="1878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9"/>
                  </a:lnTo>
                  <a:lnTo>
                    <a:pt x="1811" y="1830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3" y="1790"/>
                  </a:lnTo>
                  <a:lnTo>
                    <a:pt x="1815" y="1783"/>
                  </a:lnTo>
                  <a:lnTo>
                    <a:pt x="1817" y="1775"/>
                  </a:lnTo>
                  <a:lnTo>
                    <a:pt x="1821" y="1769"/>
                  </a:lnTo>
                  <a:lnTo>
                    <a:pt x="1825" y="1762"/>
                  </a:lnTo>
                  <a:lnTo>
                    <a:pt x="1829" y="1757"/>
                  </a:lnTo>
                  <a:lnTo>
                    <a:pt x="1833" y="1751"/>
                  </a:lnTo>
                  <a:lnTo>
                    <a:pt x="1839" y="1746"/>
                  </a:lnTo>
                  <a:lnTo>
                    <a:pt x="1845" y="1742"/>
                  </a:lnTo>
                  <a:lnTo>
                    <a:pt x="1852" y="1738"/>
                  </a:lnTo>
                  <a:lnTo>
                    <a:pt x="1859" y="1736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0" y="1734"/>
                  </a:lnTo>
                  <a:lnTo>
                    <a:pt x="1908" y="1736"/>
                  </a:lnTo>
                  <a:lnTo>
                    <a:pt x="1914" y="1738"/>
                  </a:lnTo>
                  <a:lnTo>
                    <a:pt x="1921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2" y="1783"/>
                  </a:lnTo>
                  <a:lnTo>
                    <a:pt x="1954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2" y="1859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59" y="1874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4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59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5" y="1790"/>
                  </a:lnTo>
                  <a:lnTo>
                    <a:pt x="1931" y="1778"/>
                  </a:lnTo>
                  <a:lnTo>
                    <a:pt x="1924" y="1769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7" y="1754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1" y="1749"/>
                  </a:lnTo>
                  <a:lnTo>
                    <a:pt x="1865" y="1751"/>
                  </a:lnTo>
                  <a:lnTo>
                    <a:pt x="1859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4"/>
                  </a:lnTo>
                  <a:lnTo>
                    <a:pt x="1842" y="1769"/>
                  </a:lnTo>
                  <a:lnTo>
                    <a:pt x="1837" y="1778"/>
                  </a:lnTo>
                  <a:lnTo>
                    <a:pt x="1832" y="1790"/>
                  </a:lnTo>
                  <a:lnTo>
                    <a:pt x="1830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7" y="1736"/>
                  </a:lnTo>
                  <a:lnTo>
                    <a:pt x="2107" y="1736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0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69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4" y="1850"/>
                  </a:lnTo>
                  <a:lnTo>
                    <a:pt x="2236" y="1841"/>
                  </a:lnTo>
                  <a:lnTo>
                    <a:pt x="2256" y="1841"/>
                  </a:lnTo>
                  <a:lnTo>
                    <a:pt x="2251" y="1853"/>
                  </a:lnTo>
                  <a:lnTo>
                    <a:pt x="2247" y="1865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4" y="1888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5" y="1890"/>
                  </a:lnTo>
                  <a:lnTo>
                    <a:pt x="2150" y="1886"/>
                  </a:lnTo>
                  <a:lnTo>
                    <a:pt x="2143" y="1882"/>
                  </a:lnTo>
                  <a:lnTo>
                    <a:pt x="2138" y="1878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2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6" y="1770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3" y="1747"/>
                  </a:lnTo>
                  <a:lnTo>
                    <a:pt x="2150" y="1743"/>
                  </a:lnTo>
                  <a:lnTo>
                    <a:pt x="2155" y="1739"/>
                  </a:lnTo>
                  <a:lnTo>
                    <a:pt x="2163" y="1736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6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2" y="1748"/>
                  </a:lnTo>
                  <a:lnTo>
                    <a:pt x="2236" y="1754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0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7" y="1803"/>
                  </a:moveTo>
                  <a:lnTo>
                    <a:pt x="2236" y="1792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2"/>
                  </a:lnTo>
                  <a:lnTo>
                    <a:pt x="2204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2" y="1748"/>
                  </a:lnTo>
                  <a:lnTo>
                    <a:pt x="2177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7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4" y="1757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8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9" y="1742"/>
                  </a:lnTo>
                  <a:lnTo>
                    <a:pt x="2392" y="1745"/>
                  </a:lnTo>
                  <a:lnTo>
                    <a:pt x="2396" y="1748"/>
                  </a:lnTo>
                  <a:lnTo>
                    <a:pt x="2398" y="1752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8" y="1751"/>
                  </a:lnTo>
                  <a:lnTo>
                    <a:pt x="2359" y="1749"/>
                  </a:lnTo>
                  <a:lnTo>
                    <a:pt x="2350" y="1748"/>
                  </a:lnTo>
                  <a:lnTo>
                    <a:pt x="2344" y="1748"/>
                  </a:lnTo>
                  <a:lnTo>
                    <a:pt x="2339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5"/>
                  </a:lnTo>
                  <a:lnTo>
                    <a:pt x="2503" y="1761"/>
                  </a:lnTo>
                  <a:lnTo>
                    <a:pt x="2506" y="1756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6"/>
                  </a:lnTo>
                  <a:lnTo>
                    <a:pt x="2600" y="1742"/>
                  </a:lnTo>
                  <a:lnTo>
                    <a:pt x="2604" y="1744"/>
                  </a:lnTo>
                  <a:lnTo>
                    <a:pt x="2608" y="1748"/>
                  </a:lnTo>
                  <a:lnTo>
                    <a:pt x="2610" y="1751"/>
                  </a:lnTo>
                  <a:lnTo>
                    <a:pt x="2613" y="1757"/>
                  </a:lnTo>
                  <a:lnTo>
                    <a:pt x="2615" y="1762"/>
                  </a:lnTo>
                  <a:lnTo>
                    <a:pt x="2616" y="1768"/>
                  </a:lnTo>
                  <a:lnTo>
                    <a:pt x="2618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5" y="1874"/>
                  </a:lnTo>
                  <a:lnTo>
                    <a:pt x="2635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1" y="1890"/>
                  </a:lnTo>
                  <a:lnTo>
                    <a:pt x="2608" y="1887"/>
                  </a:lnTo>
                  <a:lnTo>
                    <a:pt x="2605" y="1884"/>
                  </a:lnTo>
                  <a:lnTo>
                    <a:pt x="2602" y="1881"/>
                  </a:lnTo>
                  <a:lnTo>
                    <a:pt x="2601" y="1876"/>
                  </a:lnTo>
                  <a:lnTo>
                    <a:pt x="2601" y="1870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89" y="1879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3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6" y="1885"/>
                  </a:lnTo>
                  <a:lnTo>
                    <a:pt x="2503" y="1883"/>
                  </a:lnTo>
                  <a:lnTo>
                    <a:pt x="2500" y="1879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3" y="1867"/>
                  </a:lnTo>
                  <a:lnTo>
                    <a:pt x="2492" y="1861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2" y="1843"/>
                  </a:lnTo>
                  <a:lnTo>
                    <a:pt x="2493" y="1837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8" y="1812"/>
                  </a:lnTo>
                  <a:lnTo>
                    <a:pt x="2530" y="1808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4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3"/>
                  </a:lnTo>
                  <a:lnTo>
                    <a:pt x="2598" y="1790"/>
                  </a:lnTo>
                  <a:lnTo>
                    <a:pt x="2599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1" y="1751"/>
                  </a:lnTo>
                  <a:lnTo>
                    <a:pt x="2574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7"/>
                  </a:lnTo>
                  <a:lnTo>
                    <a:pt x="2534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0" y="1829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1" y="1850"/>
                  </a:lnTo>
                  <a:lnTo>
                    <a:pt x="2511" y="1856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0" y="1872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89" y="1860"/>
                  </a:lnTo>
                  <a:lnTo>
                    <a:pt x="2595" y="1852"/>
                  </a:lnTo>
                  <a:lnTo>
                    <a:pt x="2597" y="1847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1"/>
                  </a:lnTo>
                  <a:lnTo>
                    <a:pt x="2599" y="1808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8" y="145"/>
                  </a:lnTo>
                  <a:lnTo>
                    <a:pt x="2214" y="127"/>
                  </a:lnTo>
                  <a:lnTo>
                    <a:pt x="2208" y="110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4" y="3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4" y="22"/>
                  </a:lnTo>
                  <a:lnTo>
                    <a:pt x="1939" y="31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39" y="330"/>
                  </a:lnTo>
                  <a:lnTo>
                    <a:pt x="1954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2" y="330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2" y="181"/>
                  </a:lnTo>
                  <a:close/>
                  <a:moveTo>
                    <a:pt x="2646" y="784"/>
                  </a:moveTo>
                  <a:lnTo>
                    <a:pt x="2645" y="766"/>
                  </a:lnTo>
                  <a:lnTo>
                    <a:pt x="2642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2" y="625"/>
                  </a:lnTo>
                  <a:lnTo>
                    <a:pt x="2535" y="618"/>
                  </a:lnTo>
                  <a:lnTo>
                    <a:pt x="2519" y="611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1"/>
                  </a:lnTo>
                  <a:lnTo>
                    <a:pt x="2395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5" y="699"/>
                  </a:lnTo>
                  <a:lnTo>
                    <a:pt x="2298" y="714"/>
                  </a:lnTo>
                  <a:lnTo>
                    <a:pt x="2292" y="731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8" y="855"/>
                  </a:lnTo>
                  <a:lnTo>
                    <a:pt x="2305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4"/>
                  </a:lnTo>
                  <a:lnTo>
                    <a:pt x="2465" y="965"/>
                  </a:lnTo>
                  <a:lnTo>
                    <a:pt x="2484" y="964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5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1" y="197"/>
                  </a:lnTo>
                  <a:lnTo>
                    <a:pt x="2277" y="216"/>
                  </a:lnTo>
                  <a:lnTo>
                    <a:pt x="2272" y="236"/>
                  </a:lnTo>
                  <a:lnTo>
                    <a:pt x="2264" y="258"/>
                  </a:lnTo>
                  <a:lnTo>
                    <a:pt x="2256" y="280"/>
                  </a:lnTo>
                  <a:lnTo>
                    <a:pt x="2250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4" y="317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3" y="360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1" y="404"/>
                  </a:lnTo>
                  <a:lnTo>
                    <a:pt x="2074" y="420"/>
                  </a:lnTo>
                  <a:lnTo>
                    <a:pt x="2056" y="430"/>
                  </a:lnTo>
                  <a:lnTo>
                    <a:pt x="2037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8"/>
                  </a:lnTo>
                  <a:lnTo>
                    <a:pt x="1968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4" y="525"/>
                  </a:lnTo>
                  <a:lnTo>
                    <a:pt x="1935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2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09" y="784"/>
                  </a:lnTo>
                  <a:lnTo>
                    <a:pt x="2211" y="761"/>
                  </a:lnTo>
                  <a:lnTo>
                    <a:pt x="2216" y="740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5"/>
                  </a:lnTo>
                  <a:lnTo>
                    <a:pt x="2346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3" y="552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3" y="530"/>
                  </a:lnTo>
                  <a:lnTo>
                    <a:pt x="2479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4" y="475"/>
                  </a:lnTo>
                  <a:lnTo>
                    <a:pt x="2542" y="465"/>
                  </a:lnTo>
                  <a:lnTo>
                    <a:pt x="2548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89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6"/>
                  </a:lnTo>
                  <a:lnTo>
                    <a:pt x="2627" y="221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184"/>
            <p:cNvSpPr>
              <a:spLocks noEditPoints="1"/>
            </p:cNvSpPr>
            <p:nvPr userDrawn="1"/>
          </p:nvSpPr>
          <p:spPr bwMode="auto">
            <a:xfrm>
              <a:off x="4533" y="1435"/>
              <a:ext cx="883" cy="632"/>
            </a:xfrm>
            <a:custGeom>
              <a:avLst/>
              <a:gdLst>
                <a:gd name="T0" fmla="*/ 0 w 2648"/>
                <a:gd name="T1" fmla="*/ 0 h 1896"/>
                <a:gd name="T2" fmla="*/ 0 w 2648"/>
                <a:gd name="T3" fmla="*/ 0 h 1896"/>
                <a:gd name="T4" fmla="*/ 0 w 2648"/>
                <a:gd name="T5" fmla="*/ 0 h 1896"/>
                <a:gd name="T6" fmla="*/ 0 w 2648"/>
                <a:gd name="T7" fmla="*/ 0 h 1896"/>
                <a:gd name="T8" fmla="*/ 0 w 2648"/>
                <a:gd name="T9" fmla="*/ 0 h 1896"/>
                <a:gd name="T10" fmla="*/ 0 w 2648"/>
                <a:gd name="T11" fmla="*/ 0 h 1896"/>
                <a:gd name="T12" fmla="*/ 0 w 2648"/>
                <a:gd name="T13" fmla="*/ 0 h 1896"/>
                <a:gd name="T14" fmla="*/ 0 w 2648"/>
                <a:gd name="T15" fmla="*/ 0 h 1896"/>
                <a:gd name="T16" fmla="*/ 0 w 2648"/>
                <a:gd name="T17" fmla="*/ 0 h 1896"/>
                <a:gd name="T18" fmla="*/ 0 w 2648"/>
                <a:gd name="T19" fmla="*/ 0 h 1896"/>
                <a:gd name="T20" fmla="*/ 0 w 2648"/>
                <a:gd name="T21" fmla="*/ 0 h 1896"/>
                <a:gd name="T22" fmla="*/ 0 w 2648"/>
                <a:gd name="T23" fmla="*/ 0 h 1896"/>
                <a:gd name="T24" fmla="*/ 0 w 2648"/>
                <a:gd name="T25" fmla="*/ 0 h 1896"/>
                <a:gd name="T26" fmla="*/ 0 w 2648"/>
                <a:gd name="T27" fmla="*/ 0 h 1896"/>
                <a:gd name="T28" fmla="*/ 0 w 2648"/>
                <a:gd name="T29" fmla="*/ 0 h 1896"/>
                <a:gd name="T30" fmla="*/ 0 w 2648"/>
                <a:gd name="T31" fmla="*/ 0 h 1896"/>
                <a:gd name="T32" fmla="*/ 0 w 2648"/>
                <a:gd name="T33" fmla="*/ 0 h 1896"/>
                <a:gd name="T34" fmla="*/ 0 w 2648"/>
                <a:gd name="T35" fmla="*/ 0 h 1896"/>
                <a:gd name="T36" fmla="*/ 0 w 2648"/>
                <a:gd name="T37" fmla="*/ 0 h 1896"/>
                <a:gd name="T38" fmla="*/ 0 w 2648"/>
                <a:gd name="T39" fmla="*/ 0 h 1896"/>
                <a:gd name="T40" fmla="*/ 0 w 2648"/>
                <a:gd name="T41" fmla="*/ 0 h 1896"/>
                <a:gd name="T42" fmla="*/ 0 w 2648"/>
                <a:gd name="T43" fmla="*/ 0 h 1896"/>
                <a:gd name="T44" fmla="*/ 0 w 2648"/>
                <a:gd name="T45" fmla="*/ 0 h 1896"/>
                <a:gd name="T46" fmla="*/ 0 w 2648"/>
                <a:gd name="T47" fmla="*/ 0 h 1896"/>
                <a:gd name="T48" fmla="*/ 0 w 2648"/>
                <a:gd name="T49" fmla="*/ 0 h 1896"/>
                <a:gd name="T50" fmla="*/ 0 w 2648"/>
                <a:gd name="T51" fmla="*/ 0 h 1896"/>
                <a:gd name="T52" fmla="*/ 0 w 2648"/>
                <a:gd name="T53" fmla="*/ 0 h 1896"/>
                <a:gd name="T54" fmla="*/ 0 w 2648"/>
                <a:gd name="T55" fmla="*/ 0 h 1896"/>
                <a:gd name="T56" fmla="*/ 0 w 2648"/>
                <a:gd name="T57" fmla="*/ 0 h 1896"/>
                <a:gd name="T58" fmla="*/ 0 w 2648"/>
                <a:gd name="T59" fmla="*/ 0 h 1896"/>
                <a:gd name="T60" fmla="*/ 0 w 2648"/>
                <a:gd name="T61" fmla="*/ 0 h 1896"/>
                <a:gd name="T62" fmla="*/ 0 w 2648"/>
                <a:gd name="T63" fmla="*/ 0 h 1896"/>
                <a:gd name="T64" fmla="*/ 0 w 2648"/>
                <a:gd name="T65" fmla="*/ 0 h 1896"/>
                <a:gd name="T66" fmla="*/ 0 w 2648"/>
                <a:gd name="T67" fmla="*/ 0 h 1896"/>
                <a:gd name="T68" fmla="*/ 0 w 2648"/>
                <a:gd name="T69" fmla="*/ 0 h 1896"/>
                <a:gd name="T70" fmla="*/ 0 w 2648"/>
                <a:gd name="T71" fmla="*/ 0 h 1896"/>
                <a:gd name="T72" fmla="*/ 0 w 2648"/>
                <a:gd name="T73" fmla="*/ 0 h 1896"/>
                <a:gd name="T74" fmla="*/ 0 w 2648"/>
                <a:gd name="T75" fmla="*/ 0 h 1896"/>
                <a:gd name="T76" fmla="*/ 0 w 2648"/>
                <a:gd name="T77" fmla="*/ 0 h 1896"/>
                <a:gd name="T78" fmla="*/ 0 w 2648"/>
                <a:gd name="T79" fmla="*/ 0 h 1896"/>
                <a:gd name="T80" fmla="*/ 0 w 2648"/>
                <a:gd name="T81" fmla="*/ 0 h 1896"/>
                <a:gd name="T82" fmla="*/ 0 w 2648"/>
                <a:gd name="T83" fmla="*/ 0 h 1896"/>
                <a:gd name="T84" fmla="*/ 0 w 2648"/>
                <a:gd name="T85" fmla="*/ 0 h 1896"/>
                <a:gd name="T86" fmla="*/ 0 w 2648"/>
                <a:gd name="T87" fmla="*/ 0 h 1896"/>
                <a:gd name="T88" fmla="*/ 0 w 2648"/>
                <a:gd name="T89" fmla="*/ 0 h 1896"/>
                <a:gd name="T90" fmla="*/ 0 w 2648"/>
                <a:gd name="T91" fmla="*/ 0 h 1896"/>
                <a:gd name="T92" fmla="*/ 0 w 2648"/>
                <a:gd name="T93" fmla="*/ 0 h 1896"/>
                <a:gd name="T94" fmla="*/ 0 w 2648"/>
                <a:gd name="T95" fmla="*/ 0 h 1896"/>
                <a:gd name="T96" fmla="*/ 0 w 2648"/>
                <a:gd name="T97" fmla="*/ 0 h 1896"/>
                <a:gd name="T98" fmla="*/ 0 w 2648"/>
                <a:gd name="T99" fmla="*/ 0 h 1896"/>
                <a:gd name="T100" fmla="*/ 0 w 2648"/>
                <a:gd name="T101" fmla="*/ 0 h 1896"/>
                <a:gd name="T102" fmla="*/ 0 w 2648"/>
                <a:gd name="T103" fmla="*/ 0 h 1896"/>
                <a:gd name="T104" fmla="*/ 0 w 2648"/>
                <a:gd name="T105" fmla="*/ 0 h 1896"/>
                <a:gd name="T106" fmla="*/ 0 w 2648"/>
                <a:gd name="T107" fmla="*/ 0 h 1896"/>
                <a:gd name="T108" fmla="*/ 0 w 2648"/>
                <a:gd name="T109" fmla="*/ 0 h 1896"/>
                <a:gd name="T110" fmla="*/ 0 w 2648"/>
                <a:gd name="T111" fmla="*/ 0 h 1896"/>
                <a:gd name="T112" fmla="*/ 0 w 2648"/>
                <a:gd name="T113" fmla="*/ 0 h 1896"/>
                <a:gd name="T114" fmla="*/ 0 w 2648"/>
                <a:gd name="T115" fmla="*/ 0 h 1896"/>
                <a:gd name="T116" fmla="*/ 0 w 2648"/>
                <a:gd name="T117" fmla="*/ 0 h 1896"/>
                <a:gd name="T118" fmla="*/ 0 w 2648"/>
                <a:gd name="T119" fmla="*/ 0 h 1896"/>
                <a:gd name="T120" fmla="*/ 0 w 2648"/>
                <a:gd name="T121" fmla="*/ 0 h 1896"/>
                <a:gd name="T122" fmla="*/ 0 w 2648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6">
                  <a:moveTo>
                    <a:pt x="0" y="1314"/>
                  </a:moveTo>
                  <a:lnTo>
                    <a:pt x="149" y="1314"/>
                  </a:lnTo>
                  <a:lnTo>
                    <a:pt x="149" y="1331"/>
                  </a:lnTo>
                  <a:lnTo>
                    <a:pt x="21" y="1331"/>
                  </a:lnTo>
                  <a:lnTo>
                    <a:pt x="21" y="1409"/>
                  </a:lnTo>
                  <a:lnTo>
                    <a:pt x="141" y="1409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2"/>
                  </a:lnTo>
                  <a:lnTo>
                    <a:pt x="151" y="1512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4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7"/>
                  </a:lnTo>
                  <a:lnTo>
                    <a:pt x="208" y="1382"/>
                  </a:lnTo>
                  <a:lnTo>
                    <a:pt x="214" y="1378"/>
                  </a:lnTo>
                  <a:lnTo>
                    <a:pt x="221" y="1374"/>
                  </a:lnTo>
                  <a:lnTo>
                    <a:pt x="228" y="1371"/>
                  </a:lnTo>
                  <a:lnTo>
                    <a:pt x="236" y="1370"/>
                  </a:lnTo>
                  <a:lnTo>
                    <a:pt x="246" y="1369"/>
                  </a:lnTo>
                  <a:lnTo>
                    <a:pt x="253" y="1370"/>
                  </a:lnTo>
                  <a:lnTo>
                    <a:pt x="261" y="1371"/>
                  </a:lnTo>
                  <a:lnTo>
                    <a:pt x="267" y="1373"/>
                  </a:lnTo>
                  <a:lnTo>
                    <a:pt x="274" y="1377"/>
                  </a:lnTo>
                  <a:lnTo>
                    <a:pt x="279" y="1381"/>
                  </a:lnTo>
                  <a:lnTo>
                    <a:pt x="283" y="1386"/>
                  </a:lnTo>
                  <a:lnTo>
                    <a:pt x="288" y="1393"/>
                  </a:lnTo>
                  <a:lnTo>
                    <a:pt x="290" y="1400"/>
                  </a:lnTo>
                  <a:lnTo>
                    <a:pt x="294" y="1393"/>
                  </a:lnTo>
                  <a:lnTo>
                    <a:pt x="299" y="1386"/>
                  </a:lnTo>
                  <a:lnTo>
                    <a:pt x="304" y="1381"/>
                  </a:lnTo>
                  <a:lnTo>
                    <a:pt x="310" y="1377"/>
                  </a:lnTo>
                  <a:lnTo>
                    <a:pt x="317" y="1373"/>
                  </a:lnTo>
                  <a:lnTo>
                    <a:pt x="324" y="1371"/>
                  </a:lnTo>
                  <a:lnTo>
                    <a:pt x="332" y="1370"/>
                  </a:lnTo>
                  <a:lnTo>
                    <a:pt x="340" y="1369"/>
                  </a:lnTo>
                  <a:lnTo>
                    <a:pt x="351" y="1370"/>
                  </a:lnTo>
                  <a:lnTo>
                    <a:pt x="362" y="1372"/>
                  </a:lnTo>
                  <a:lnTo>
                    <a:pt x="367" y="1374"/>
                  </a:lnTo>
                  <a:lnTo>
                    <a:pt x="371" y="1377"/>
                  </a:lnTo>
                  <a:lnTo>
                    <a:pt x="375" y="1380"/>
                  </a:lnTo>
                  <a:lnTo>
                    <a:pt x="378" y="1383"/>
                  </a:lnTo>
                  <a:lnTo>
                    <a:pt x="381" y="1386"/>
                  </a:lnTo>
                  <a:lnTo>
                    <a:pt x="384" y="1391"/>
                  </a:lnTo>
                  <a:lnTo>
                    <a:pt x="386" y="1395"/>
                  </a:lnTo>
                  <a:lnTo>
                    <a:pt x="388" y="1400"/>
                  </a:lnTo>
                  <a:lnTo>
                    <a:pt x="390" y="1411"/>
                  </a:lnTo>
                  <a:lnTo>
                    <a:pt x="391" y="1424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8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1"/>
                  </a:lnTo>
                  <a:lnTo>
                    <a:pt x="353" y="1389"/>
                  </a:lnTo>
                  <a:lnTo>
                    <a:pt x="345" y="1386"/>
                  </a:lnTo>
                  <a:lnTo>
                    <a:pt x="335" y="1385"/>
                  </a:lnTo>
                  <a:lnTo>
                    <a:pt x="330" y="1385"/>
                  </a:lnTo>
                  <a:lnTo>
                    <a:pt x="324" y="1386"/>
                  </a:lnTo>
                  <a:lnTo>
                    <a:pt x="319" y="1389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3"/>
                  </a:lnTo>
                  <a:lnTo>
                    <a:pt x="297" y="1411"/>
                  </a:lnTo>
                  <a:lnTo>
                    <a:pt x="295" y="1421"/>
                  </a:lnTo>
                  <a:lnTo>
                    <a:pt x="293" y="1431"/>
                  </a:lnTo>
                  <a:lnTo>
                    <a:pt x="293" y="1441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4"/>
                  </a:lnTo>
                  <a:lnTo>
                    <a:pt x="274" y="1417"/>
                  </a:lnTo>
                  <a:lnTo>
                    <a:pt x="273" y="1409"/>
                  </a:lnTo>
                  <a:lnTo>
                    <a:pt x="270" y="1403"/>
                  </a:lnTo>
                  <a:lnTo>
                    <a:pt x="267" y="1397"/>
                  </a:lnTo>
                  <a:lnTo>
                    <a:pt x="263" y="1392"/>
                  </a:lnTo>
                  <a:lnTo>
                    <a:pt x="256" y="1389"/>
                  </a:lnTo>
                  <a:lnTo>
                    <a:pt x="250" y="1386"/>
                  </a:lnTo>
                  <a:lnTo>
                    <a:pt x="241" y="1385"/>
                  </a:lnTo>
                  <a:lnTo>
                    <a:pt x="236" y="1385"/>
                  </a:lnTo>
                  <a:lnTo>
                    <a:pt x="230" y="1386"/>
                  </a:lnTo>
                  <a:lnTo>
                    <a:pt x="225" y="1387"/>
                  </a:lnTo>
                  <a:lnTo>
                    <a:pt x="221" y="1390"/>
                  </a:lnTo>
                  <a:lnTo>
                    <a:pt x="216" y="1392"/>
                  </a:lnTo>
                  <a:lnTo>
                    <a:pt x="212" y="1395"/>
                  </a:lnTo>
                  <a:lnTo>
                    <a:pt x="209" y="1398"/>
                  </a:lnTo>
                  <a:lnTo>
                    <a:pt x="206" y="1401"/>
                  </a:lnTo>
                  <a:lnTo>
                    <a:pt x="201" y="1410"/>
                  </a:lnTo>
                  <a:lnTo>
                    <a:pt x="198" y="1420"/>
                  </a:lnTo>
                  <a:lnTo>
                    <a:pt x="196" y="1431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4"/>
                  </a:lnTo>
                  <a:lnTo>
                    <a:pt x="450" y="1396"/>
                  </a:lnTo>
                  <a:lnTo>
                    <a:pt x="454" y="1390"/>
                  </a:lnTo>
                  <a:lnTo>
                    <a:pt x="461" y="1383"/>
                  </a:lnTo>
                  <a:lnTo>
                    <a:pt x="467" y="1379"/>
                  </a:lnTo>
                  <a:lnTo>
                    <a:pt x="475" y="1374"/>
                  </a:lnTo>
                  <a:lnTo>
                    <a:pt x="483" y="1371"/>
                  </a:lnTo>
                  <a:lnTo>
                    <a:pt x="492" y="1370"/>
                  </a:lnTo>
                  <a:lnTo>
                    <a:pt x="500" y="1369"/>
                  </a:lnTo>
                  <a:lnTo>
                    <a:pt x="509" y="1370"/>
                  </a:lnTo>
                  <a:lnTo>
                    <a:pt x="518" y="1371"/>
                  </a:lnTo>
                  <a:lnTo>
                    <a:pt x="525" y="1373"/>
                  </a:lnTo>
                  <a:lnTo>
                    <a:pt x="532" y="1376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4"/>
                  </a:lnTo>
                  <a:lnTo>
                    <a:pt x="558" y="1400"/>
                  </a:lnTo>
                  <a:lnTo>
                    <a:pt x="561" y="1406"/>
                  </a:lnTo>
                  <a:lnTo>
                    <a:pt x="564" y="1413"/>
                  </a:lnTo>
                  <a:lnTo>
                    <a:pt x="566" y="1420"/>
                  </a:lnTo>
                  <a:lnTo>
                    <a:pt x="569" y="1427"/>
                  </a:lnTo>
                  <a:lnTo>
                    <a:pt x="570" y="1436"/>
                  </a:lnTo>
                  <a:lnTo>
                    <a:pt x="571" y="1444"/>
                  </a:lnTo>
                  <a:lnTo>
                    <a:pt x="571" y="1452"/>
                  </a:lnTo>
                  <a:lnTo>
                    <a:pt x="571" y="1460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4"/>
                  </a:lnTo>
                  <a:lnTo>
                    <a:pt x="564" y="1490"/>
                  </a:lnTo>
                  <a:lnTo>
                    <a:pt x="561" y="1498"/>
                  </a:lnTo>
                  <a:lnTo>
                    <a:pt x="558" y="1504"/>
                  </a:lnTo>
                  <a:lnTo>
                    <a:pt x="553" y="1509"/>
                  </a:lnTo>
                  <a:lnTo>
                    <a:pt x="549" y="1515"/>
                  </a:lnTo>
                  <a:lnTo>
                    <a:pt x="544" y="1520"/>
                  </a:lnTo>
                  <a:lnTo>
                    <a:pt x="538" y="1523"/>
                  </a:lnTo>
                  <a:lnTo>
                    <a:pt x="532" y="1528"/>
                  </a:lnTo>
                  <a:lnTo>
                    <a:pt x="525" y="1530"/>
                  </a:lnTo>
                  <a:lnTo>
                    <a:pt x="518" y="1532"/>
                  </a:lnTo>
                  <a:lnTo>
                    <a:pt x="509" y="1533"/>
                  </a:lnTo>
                  <a:lnTo>
                    <a:pt x="500" y="1534"/>
                  </a:lnTo>
                  <a:lnTo>
                    <a:pt x="493" y="1533"/>
                  </a:lnTo>
                  <a:lnTo>
                    <a:pt x="484" y="1532"/>
                  </a:lnTo>
                  <a:lnTo>
                    <a:pt x="476" y="1529"/>
                  </a:lnTo>
                  <a:lnTo>
                    <a:pt x="468" y="1526"/>
                  </a:lnTo>
                  <a:lnTo>
                    <a:pt x="462" y="1520"/>
                  </a:lnTo>
                  <a:lnTo>
                    <a:pt x="455" y="1515"/>
                  </a:lnTo>
                  <a:lnTo>
                    <a:pt x="451" y="1508"/>
                  </a:lnTo>
                  <a:lnTo>
                    <a:pt x="446" y="1500"/>
                  </a:lnTo>
                  <a:lnTo>
                    <a:pt x="446" y="1587"/>
                  </a:lnTo>
                  <a:lnTo>
                    <a:pt x="427" y="1587"/>
                  </a:lnTo>
                  <a:lnTo>
                    <a:pt x="427" y="1374"/>
                  </a:lnTo>
                  <a:close/>
                  <a:moveTo>
                    <a:pt x="500" y="1385"/>
                  </a:moveTo>
                  <a:lnTo>
                    <a:pt x="493" y="1385"/>
                  </a:lnTo>
                  <a:lnTo>
                    <a:pt x="486" y="1386"/>
                  </a:lnTo>
                  <a:lnTo>
                    <a:pt x="480" y="1389"/>
                  </a:lnTo>
                  <a:lnTo>
                    <a:pt x="475" y="1391"/>
                  </a:lnTo>
                  <a:lnTo>
                    <a:pt x="469" y="1394"/>
                  </a:lnTo>
                  <a:lnTo>
                    <a:pt x="465" y="1397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6"/>
                  </a:lnTo>
                  <a:lnTo>
                    <a:pt x="449" y="1426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7"/>
                  </a:lnTo>
                  <a:lnTo>
                    <a:pt x="458" y="1496"/>
                  </a:lnTo>
                  <a:lnTo>
                    <a:pt x="462" y="1502"/>
                  </a:lnTo>
                  <a:lnTo>
                    <a:pt x="466" y="1505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5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8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5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5"/>
                  </a:lnTo>
                  <a:lnTo>
                    <a:pt x="537" y="1502"/>
                  </a:lnTo>
                  <a:lnTo>
                    <a:pt x="540" y="1496"/>
                  </a:lnTo>
                  <a:lnTo>
                    <a:pt x="546" y="1487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39"/>
                  </a:lnTo>
                  <a:lnTo>
                    <a:pt x="549" y="1427"/>
                  </a:lnTo>
                  <a:lnTo>
                    <a:pt x="546" y="1417"/>
                  </a:lnTo>
                  <a:lnTo>
                    <a:pt x="540" y="1407"/>
                  </a:lnTo>
                  <a:lnTo>
                    <a:pt x="537" y="1401"/>
                  </a:lnTo>
                  <a:lnTo>
                    <a:pt x="533" y="1398"/>
                  </a:lnTo>
                  <a:lnTo>
                    <a:pt x="529" y="1394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5"/>
                  </a:lnTo>
                  <a:close/>
                  <a:moveTo>
                    <a:pt x="601" y="1314"/>
                  </a:moveTo>
                  <a:lnTo>
                    <a:pt x="620" y="1314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4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4" y="1468"/>
                  </a:lnTo>
                  <a:lnTo>
                    <a:pt x="793" y="1476"/>
                  </a:lnTo>
                  <a:lnTo>
                    <a:pt x="791" y="1484"/>
                  </a:lnTo>
                  <a:lnTo>
                    <a:pt x="788" y="1491"/>
                  </a:lnTo>
                  <a:lnTo>
                    <a:pt x="785" y="1498"/>
                  </a:lnTo>
                  <a:lnTo>
                    <a:pt x="781" y="1504"/>
                  </a:lnTo>
                  <a:lnTo>
                    <a:pt x="777" y="1509"/>
                  </a:lnTo>
                  <a:lnTo>
                    <a:pt x="772" y="1515"/>
                  </a:lnTo>
                  <a:lnTo>
                    <a:pt x="766" y="1520"/>
                  </a:lnTo>
                  <a:lnTo>
                    <a:pt x="760" y="1523"/>
                  </a:lnTo>
                  <a:lnTo>
                    <a:pt x="753" y="1528"/>
                  </a:lnTo>
                  <a:lnTo>
                    <a:pt x="747" y="1530"/>
                  </a:lnTo>
                  <a:lnTo>
                    <a:pt x="739" y="1532"/>
                  </a:lnTo>
                  <a:lnTo>
                    <a:pt x="731" y="1533"/>
                  </a:lnTo>
                  <a:lnTo>
                    <a:pt x="722" y="1534"/>
                  </a:lnTo>
                  <a:lnTo>
                    <a:pt x="713" y="1533"/>
                  </a:lnTo>
                  <a:lnTo>
                    <a:pt x="706" y="1532"/>
                  </a:lnTo>
                  <a:lnTo>
                    <a:pt x="698" y="1530"/>
                  </a:lnTo>
                  <a:lnTo>
                    <a:pt x="691" y="1528"/>
                  </a:lnTo>
                  <a:lnTo>
                    <a:pt x="684" y="1523"/>
                  </a:lnTo>
                  <a:lnTo>
                    <a:pt x="678" y="1520"/>
                  </a:lnTo>
                  <a:lnTo>
                    <a:pt x="672" y="1515"/>
                  </a:lnTo>
                  <a:lnTo>
                    <a:pt x="668" y="1509"/>
                  </a:lnTo>
                  <a:lnTo>
                    <a:pt x="664" y="1504"/>
                  </a:lnTo>
                  <a:lnTo>
                    <a:pt x="659" y="1498"/>
                  </a:lnTo>
                  <a:lnTo>
                    <a:pt x="656" y="1491"/>
                  </a:lnTo>
                  <a:lnTo>
                    <a:pt x="654" y="1484"/>
                  </a:lnTo>
                  <a:lnTo>
                    <a:pt x="652" y="1476"/>
                  </a:lnTo>
                  <a:lnTo>
                    <a:pt x="650" y="1468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50" y="1435"/>
                  </a:lnTo>
                  <a:lnTo>
                    <a:pt x="652" y="1427"/>
                  </a:lnTo>
                  <a:lnTo>
                    <a:pt x="654" y="1420"/>
                  </a:lnTo>
                  <a:lnTo>
                    <a:pt x="656" y="1413"/>
                  </a:lnTo>
                  <a:lnTo>
                    <a:pt x="659" y="1406"/>
                  </a:lnTo>
                  <a:lnTo>
                    <a:pt x="664" y="1399"/>
                  </a:lnTo>
                  <a:lnTo>
                    <a:pt x="668" y="1394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6"/>
                  </a:lnTo>
                  <a:lnTo>
                    <a:pt x="698" y="1373"/>
                  </a:lnTo>
                  <a:lnTo>
                    <a:pt x="706" y="1371"/>
                  </a:lnTo>
                  <a:lnTo>
                    <a:pt x="713" y="1370"/>
                  </a:lnTo>
                  <a:lnTo>
                    <a:pt x="722" y="1369"/>
                  </a:lnTo>
                  <a:lnTo>
                    <a:pt x="731" y="1370"/>
                  </a:lnTo>
                  <a:lnTo>
                    <a:pt x="739" y="1371"/>
                  </a:lnTo>
                  <a:lnTo>
                    <a:pt x="747" y="1373"/>
                  </a:lnTo>
                  <a:lnTo>
                    <a:pt x="753" y="1376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4"/>
                  </a:lnTo>
                  <a:lnTo>
                    <a:pt x="781" y="1399"/>
                  </a:lnTo>
                  <a:lnTo>
                    <a:pt x="785" y="1406"/>
                  </a:lnTo>
                  <a:lnTo>
                    <a:pt x="788" y="1413"/>
                  </a:lnTo>
                  <a:lnTo>
                    <a:pt x="791" y="1420"/>
                  </a:lnTo>
                  <a:lnTo>
                    <a:pt x="793" y="1427"/>
                  </a:lnTo>
                  <a:lnTo>
                    <a:pt x="794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4"/>
                  </a:lnTo>
                  <a:lnTo>
                    <a:pt x="671" y="1476"/>
                  </a:lnTo>
                  <a:lnTo>
                    <a:pt x="675" y="1487"/>
                  </a:lnTo>
                  <a:lnTo>
                    <a:pt x="681" y="1498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09"/>
                  </a:lnTo>
                  <a:lnTo>
                    <a:pt x="698" y="1513"/>
                  </a:lnTo>
                  <a:lnTo>
                    <a:pt x="704" y="1515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8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5"/>
                  </a:lnTo>
                  <a:lnTo>
                    <a:pt x="746" y="1513"/>
                  </a:lnTo>
                  <a:lnTo>
                    <a:pt x="751" y="1509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8"/>
                  </a:lnTo>
                  <a:lnTo>
                    <a:pt x="769" y="1487"/>
                  </a:lnTo>
                  <a:lnTo>
                    <a:pt x="774" y="1476"/>
                  </a:lnTo>
                  <a:lnTo>
                    <a:pt x="776" y="1464"/>
                  </a:lnTo>
                  <a:lnTo>
                    <a:pt x="777" y="1452"/>
                  </a:lnTo>
                  <a:lnTo>
                    <a:pt x="776" y="1439"/>
                  </a:lnTo>
                  <a:lnTo>
                    <a:pt x="774" y="1427"/>
                  </a:lnTo>
                  <a:lnTo>
                    <a:pt x="769" y="1417"/>
                  </a:lnTo>
                  <a:lnTo>
                    <a:pt x="763" y="1406"/>
                  </a:lnTo>
                  <a:lnTo>
                    <a:pt x="760" y="1401"/>
                  </a:lnTo>
                  <a:lnTo>
                    <a:pt x="755" y="1398"/>
                  </a:lnTo>
                  <a:lnTo>
                    <a:pt x="751" y="1394"/>
                  </a:lnTo>
                  <a:lnTo>
                    <a:pt x="746" y="1391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5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1"/>
                  </a:lnTo>
                  <a:lnTo>
                    <a:pt x="694" y="1394"/>
                  </a:lnTo>
                  <a:lnTo>
                    <a:pt x="689" y="1398"/>
                  </a:lnTo>
                  <a:lnTo>
                    <a:pt x="685" y="1401"/>
                  </a:lnTo>
                  <a:lnTo>
                    <a:pt x="681" y="1406"/>
                  </a:lnTo>
                  <a:lnTo>
                    <a:pt x="675" y="1417"/>
                  </a:lnTo>
                  <a:lnTo>
                    <a:pt x="671" y="1427"/>
                  </a:lnTo>
                  <a:lnTo>
                    <a:pt x="669" y="1439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6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2"/>
                  </a:lnTo>
                  <a:lnTo>
                    <a:pt x="870" y="1570"/>
                  </a:lnTo>
                  <a:lnTo>
                    <a:pt x="866" y="1575"/>
                  </a:lnTo>
                  <a:lnTo>
                    <a:pt x="862" y="1580"/>
                  </a:lnTo>
                  <a:lnTo>
                    <a:pt x="857" y="1583"/>
                  </a:lnTo>
                  <a:lnTo>
                    <a:pt x="851" y="1585"/>
                  </a:lnTo>
                  <a:lnTo>
                    <a:pt x="845" y="1587"/>
                  </a:lnTo>
                  <a:lnTo>
                    <a:pt x="836" y="1587"/>
                  </a:lnTo>
                  <a:lnTo>
                    <a:pt x="828" y="1587"/>
                  </a:lnTo>
                  <a:lnTo>
                    <a:pt x="822" y="1585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1"/>
                  </a:lnTo>
                  <a:lnTo>
                    <a:pt x="841" y="1571"/>
                  </a:lnTo>
                  <a:lnTo>
                    <a:pt x="846" y="1569"/>
                  </a:lnTo>
                  <a:lnTo>
                    <a:pt x="849" y="1567"/>
                  </a:lnTo>
                  <a:lnTo>
                    <a:pt x="853" y="1565"/>
                  </a:lnTo>
                  <a:lnTo>
                    <a:pt x="858" y="1557"/>
                  </a:lnTo>
                  <a:lnTo>
                    <a:pt x="862" y="1546"/>
                  </a:lnTo>
                  <a:lnTo>
                    <a:pt x="869" y="1529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7"/>
                  </a:lnTo>
                  <a:lnTo>
                    <a:pt x="996" y="1382"/>
                  </a:lnTo>
                  <a:lnTo>
                    <a:pt x="1003" y="1378"/>
                  </a:lnTo>
                  <a:lnTo>
                    <a:pt x="1009" y="1374"/>
                  </a:lnTo>
                  <a:lnTo>
                    <a:pt x="1016" y="1371"/>
                  </a:lnTo>
                  <a:lnTo>
                    <a:pt x="1024" y="1370"/>
                  </a:lnTo>
                  <a:lnTo>
                    <a:pt x="1033" y="1369"/>
                  </a:lnTo>
                  <a:lnTo>
                    <a:pt x="1040" y="1370"/>
                  </a:lnTo>
                  <a:lnTo>
                    <a:pt x="1048" y="1371"/>
                  </a:lnTo>
                  <a:lnTo>
                    <a:pt x="1055" y="1373"/>
                  </a:lnTo>
                  <a:lnTo>
                    <a:pt x="1061" y="1377"/>
                  </a:lnTo>
                  <a:lnTo>
                    <a:pt x="1066" y="1381"/>
                  </a:lnTo>
                  <a:lnTo>
                    <a:pt x="1072" y="1386"/>
                  </a:lnTo>
                  <a:lnTo>
                    <a:pt x="1075" y="1393"/>
                  </a:lnTo>
                  <a:lnTo>
                    <a:pt x="1078" y="1400"/>
                  </a:lnTo>
                  <a:lnTo>
                    <a:pt x="1082" y="1393"/>
                  </a:lnTo>
                  <a:lnTo>
                    <a:pt x="1087" y="1386"/>
                  </a:lnTo>
                  <a:lnTo>
                    <a:pt x="1092" y="1381"/>
                  </a:lnTo>
                  <a:lnTo>
                    <a:pt x="1099" y="1377"/>
                  </a:lnTo>
                  <a:lnTo>
                    <a:pt x="1105" y="1373"/>
                  </a:lnTo>
                  <a:lnTo>
                    <a:pt x="1112" y="1371"/>
                  </a:lnTo>
                  <a:lnTo>
                    <a:pt x="1119" y="1370"/>
                  </a:lnTo>
                  <a:lnTo>
                    <a:pt x="1127" y="1369"/>
                  </a:lnTo>
                  <a:lnTo>
                    <a:pt x="1140" y="1370"/>
                  </a:lnTo>
                  <a:lnTo>
                    <a:pt x="1150" y="1372"/>
                  </a:lnTo>
                  <a:lnTo>
                    <a:pt x="1155" y="1374"/>
                  </a:lnTo>
                  <a:lnTo>
                    <a:pt x="1159" y="1377"/>
                  </a:lnTo>
                  <a:lnTo>
                    <a:pt x="1163" y="1380"/>
                  </a:lnTo>
                  <a:lnTo>
                    <a:pt x="1166" y="1383"/>
                  </a:lnTo>
                  <a:lnTo>
                    <a:pt x="1169" y="1386"/>
                  </a:lnTo>
                  <a:lnTo>
                    <a:pt x="1171" y="1391"/>
                  </a:lnTo>
                  <a:lnTo>
                    <a:pt x="1174" y="1395"/>
                  </a:lnTo>
                  <a:lnTo>
                    <a:pt x="1175" y="1400"/>
                  </a:lnTo>
                  <a:lnTo>
                    <a:pt x="1178" y="1411"/>
                  </a:lnTo>
                  <a:lnTo>
                    <a:pt x="1179" y="1424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8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1"/>
                  </a:lnTo>
                  <a:lnTo>
                    <a:pt x="1141" y="1389"/>
                  </a:lnTo>
                  <a:lnTo>
                    <a:pt x="1132" y="1386"/>
                  </a:lnTo>
                  <a:lnTo>
                    <a:pt x="1124" y="1385"/>
                  </a:lnTo>
                  <a:lnTo>
                    <a:pt x="1117" y="1385"/>
                  </a:lnTo>
                  <a:lnTo>
                    <a:pt x="1112" y="1386"/>
                  </a:lnTo>
                  <a:lnTo>
                    <a:pt x="1107" y="1389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3"/>
                  </a:lnTo>
                  <a:lnTo>
                    <a:pt x="1086" y="1411"/>
                  </a:lnTo>
                  <a:lnTo>
                    <a:pt x="1083" y="1421"/>
                  </a:lnTo>
                  <a:lnTo>
                    <a:pt x="1082" y="1431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4"/>
                  </a:lnTo>
                  <a:lnTo>
                    <a:pt x="1061" y="1417"/>
                  </a:lnTo>
                  <a:lnTo>
                    <a:pt x="1060" y="1409"/>
                  </a:lnTo>
                  <a:lnTo>
                    <a:pt x="1058" y="1403"/>
                  </a:lnTo>
                  <a:lnTo>
                    <a:pt x="1055" y="1397"/>
                  </a:lnTo>
                  <a:lnTo>
                    <a:pt x="1050" y="1392"/>
                  </a:lnTo>
                  <a:lnTo>
                    <a:pt x="1045" y="1389"/>
                  </a:lnTo>
                  <a:lnTo>
                    <a:pt x="1037" y="1386"/>
                  </a:lnTo>
                  <a:lnTo>
                    <a:pt x="1030" y="1385"/>
                  </a:lnTo>
                  <a:lnTo>
                    <a:pt x="1023" y="1385"/>
                  </a:lnTo>
                  <a:lnTo>
                    <a:pt x="1018" y="1386"/>
                  </a:lnTo>
                  <a:lnTo>
                    <a:pt x="1013" y="1387"/>
                  </a:lnTo>
                  <a:lnTo>
                    <a:pt x="1008" y="1390"/>
                  </a:lnTo>
                  <a:lnTo>
                    <a:pt x="1004" y="1392"/>
                  </a:lnTo>
                  <a:lnTo>
                    <a:pt x="1001" y="1395"/>
                  </a:lnTo>
                  <a:lnTo>
                    <a:pt x="997" y="1398"/>
                  </a:lnTo>
                  <a:lnTo>
                    <a:pt x="994" y="1401"/>
                  </a:lnTo>
                  <a:lnTo>
                    <a:pt x="989" y="1410"/>
                  </a:lnTo>
                  <a:lnTo>
                    <a:pt x="985" y="1420"/>
                  </a:lnTo>
                  <a:lnTo>
                    <a:pt x="983" y="1431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7"/>
                  </a:moveTo>
                  <a:lnTo>
                    <a:pt x="1227" y="1467"/>
                  </a:lnTo>
                  <a:lnTo>
                    <a:pt x="1229" y="1478"/>
                  </a:lnTo>
                  <a:lnTo>
                    <a:pt x="1233" y="1489"/>
                  </a:lnTo>
                  <a:lnTo>
                    <a:pt x="1238" y="1498"/>
                  </a:lnTo>
                  <a:lnTo>
                    <a:pt x="1241" y="1502"/>
                  </a:lnTo>
                  <a:lnTo>
                    <a:pt x="1246" y="1506"/>
                  </a:lnTo>
                  <a:lnTo>
                    <a:pt x="1250" y="1509"/>
                  </a:lnTo>
                  <a:lnTo>
                    <a:pt x="1254" y="1513"/>
                  </a:lnTo>
                  <a:lnTo>
                    <a:pt x="1260" y="1515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8"/>
                  </a:lnTo>
                  <a:lnTo>
                    <a:pt x="1288" y="1517"/>
                  </a:lnTo>
                  <a:lnTo>
                    <a:pt x="1296" y="1515"/>
                  </a:lnTo>
                  <a:lnTo>
                    <a:pt x="1304" y="1512"/>
                  </a:lnTo>
                  <a:lnTo>
                    <a:pt x="1310" y="1507"/>
                  </a:lnTo>
                  <a:lnTo>
                    <a:pt x="1316" y="1501"/>
                  </a:lnTo>
                  <a:lnTo>
                    <a:pt x="1320" y="1494"/>
                  </a:lnTo>
                  <a:lnTo>
                    <a:pt x="1323" y="1487"/>
                  </a:lnTo>
                  <a:lnTo>
                    <a:pt x="1327" y="1478"/>
                  </a:lnTo>
                  <a:lnTo>
                    <a:pt x="1346" y="1478"/>
                  </a:lnTo>
                  <a:lnTo>
                    <a:pt x="1342" y="1491"/>
                  </a:lnTo>
                  <a:lnTo>
                    <a:pt x="1337" y="1502"/>
                  </a:lnTo>
                  <a:lnTo>
                    <a:pt x="1331" y="1512"/>
                  </a:lnTo>
                  <a:lnTo>
                    <a:pt x="1323" y="1519"/>
                  </a:lnTo>
                  <a:lnTo>
                    <a:pt x="1319" y="1522"/>
                  </a:lnTo>
                  <a:lnTo>
                    <a:pt x="1315" y="1526"/>
                  </a:lnTo>
                  <a:lnTo>
                    <a:pt x="1309" y="1528"/>
                  </a:lnTo>
                  <a:lnTo>
                    <a:pt x="1304" y="1530"/>
                  </a:lnTo>
                  <a:lnTo>
                    <a:pt x="1292" y="1533"/>
                  </a:lnTo>
                  <a:lnTo>
                    <a:pt x="1278" y="1534"/>
                  </a:lnTo>
                  <a:lnTo>
                    <a:pt x="1268" y="1533"/>
                  </a:lnTo>
                  <a:lnTo>
                    <a:pt x="1261" y="1532"/>
                  </a:lnTo>
                  <a:lnTo>
                    <a:pt x="1253" y="1530"/>
                  </a:lnTo>
                  <a:lnTo>
                    <a:pt x="1246" y="1528"/>
                  </a:lnTo>
                  <a:lnTo>
                    <a:pt x="1239" y="1523"/>
                  </a:lnTo>
                  <a:lnTo>
                    <a:pt x="1234" y="1520"/>
                  </a:lnTo>
                  <a:lnTo>
                    <a:pt x="1228" y="1515"/>
                  </a:lnTo>
                  <a:lnTo>
                    <a:pt x="1224" y="1509"/>
                  </a:lnTo>
                  <a:lnTo>
                    <a:pt x="1220" y="1504"/>
                  </a:lnTo>
                  <a:lnTo>
                    <a:pt x="1217" y="1498"/>
                  </a:lnTo>
                  <a:lnTo>
                    <a:pt x="1213" y="1490"/>
                  </a:lnTo>
                  <a:lnTo>
                    <a:pt x="1211" y="1484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6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5"/>
                  </a:lnTo>
                  <a:lnTo>
                    <a:pt x="1228" y="1390"/>
                  </a:lnTo>
                  <a:lnTo>
                    <a:pt x="1234" y="1384"/>
                  </a:lnTo>
                  <a:lnTo>
                    <a:pt x="1239" y="1380"/>
                  </a:lnTo>
                  <a:lnTo>
                    <a:pt x="1246" y="1377"/>
                  </a:lnTo>
                  <a:lnTo>
                    <a:pt x="1253" y="1373"/>
                  </a:lnTo>
                  <a:lnTo>
                    <a:pt x="1261" y="1371"/>
                  </a:lnTo>
                  <a:lnTo>
                    <a:pt x="1268" y="1370"/>
                  </a:lnTo>
                  <a:lnTo>
                    <a:pt x="1278" y="1369"/>
                  </a:lnTo>
                  <a:lnTo>
                    <a:pt x="1287" y="1370"/>
                  </a:lnTo>
                  <a:lnTo>
                    <a:pt x="1295" y="1371"/>
                  </a:lnTo>
                  <a:lnTo>
                    <a:pt x="1303" y="1373"/>
                  </a:lnTo>
                  <a:lnTo>
                    <a:pt x="1309" y="1377"/>
                  </a:lnTo>
                  <a:lnTo>
                    <a:pt x="1316" y="1381"/>
                  </a:lnTo>
                  <a:lnTo>
                    <a:pt x="1321" y="1385"/>
                  </a:lnTo>
                  <a:lnTo>
                    <a:pt x="1327" y="1391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0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0"/>
                  </a:lnTo>
                  <a:lnTo>
                    <a:pt x="1346" y="1457"/>
                  </a:lnTo>
                  <a:lnTo>
                    <a:pt x="1226" y="1457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0"/>
                  </a:lnTo>
                  <a:lnTo>
                    <a:pt x="1319" y="1411"/>
                  </a:lnTo>
                  <a:lnTo>
                    <a:pt x="1314" y="1403"/>
                  </a:lnTo>
                  <a:lnTo>
                    <a:pt x="1306" y="1395"/>
                  </a:lnTo>
                  <a:lnTo>
                    <a:pt x="1299" y="1390"/>
                  </a:lnTo>
                  <a:lnTo>
                    <a:pt x="1293" y="1389"/>
                  </a:lnTo>
                  <a:lnTo>
                    <a:pt x="1289" y="1386"/>
                  </a:lnTo>
                  <a:lnTo>
                    <a:pt x="1283" y="1385"/>
                  </a:lnTo>
                  <a:lnTo>
                    <a:pt x="1278" y="1385"/>
                  </a:lnTo>
                  <a:lnTo>
                    <a:pt x="1272" y="1385"/>
                  </a:lnTo>
                  <a:lnTo>
                    <a:pt x="1266" y="1386"/>
                  </a:lnTo>
                  <a:lnTo>
                    <a:pt x="1262" y="1389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3"/>
                  </a:lnTo>
                  <a:lnTo>
                    <a:pt x="1236" y="1411"/>
                  </a:lnTo>
                  <a:lnTo>
                    <a:pt x="1232" y="1420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0"/>
                  </a:lnTo>
                  <a:lnTo>
                    <a:pt x="1391" y="1400"/>
                  </a:lnTo>
                  <a:lnTo>
                    <a:pt x="1395" y="1394"/>
                  </a:lnTo>
                  <a:lnTo>
                    <a:pt x="1399" y="1389"/>
                  </a:lnTo>
                  <a:lnTo>
                    <a:pt x="1404" y="1383"/>
                  </a:lnTo>
                  <a:lnTo>
                    <a:pt x="1411" y="1378"/>
                  </a:lnTo>
                  <a:lnTo>
                    <a:pt x="1417" y="1374"/>
                  </a:lnTo>
                  <a:lnTo>
                    <a:pt x="1425" y="1371"/>
                  </a:lnTo>
                  <a:lnTo>
                    <a:pt x="1433" y="1370"/>
                  </a:lnTo>
                  <a:lnTo>
                    <a:pt x="1441" y="1369"/>
                  </a:lnTo>
                  <a:lnTo>
                    <a:pt x="1449" y="1370"/>
                  </a:lnTo>
                  <a:lnTo>
                    <a:pt x="1456" y="1370"/>
                  </a:lnTo>
                  <a:lnTo>
                    <a:pt x="1463" y="1372"/>
                  </a:lnTo>
                  <a:lnTo>
                    <a:pt x="1468" y="1373"/>
                  </a:lnTo>
                  <a:lnTo>
                    <a:pt x="1474" y="1376"/>
                  </a:lnTo>
                  <a:lnTo>
                    <a:pt x="1478" y="1379"/>
                  </a:lnTo>
                  <a:lnTo>
                    <a:pt x="1482" y="1382"/>
                  </a:lnTo>
                  <a:lnTo>
                    <a:pt x="1485" y="1385"/>
                  </a:lnTo>
                  <a:lnTo>
                    <a:pt x="1489" y="1390"/>
                  </a:lnTo>
                  <a:lnTo>
                    <a:pt x="1492" y="1394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7"/>
                  </a:lnTo>
                  <a:lnTo>
                    <a:pt x="1498" y="1430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6"/>
                  </a:lnTo>
                  <a:lnTo>
                    <a:pt x="1470" y="1399"/>
                  </a:lnTo>
                  <a:lnTo>
                    <a:pt x="1466" y="1393"/>
                  </a:lnTo>
                  <a:lnTo>
                    <a:pt x="1458" y="1390"/>
                  </a:lnTo>
                  <a:lnTo>
                    <a:pt x="1450" y="1386"/>
                  </a:lnTo>
                  <a:lnTo>
                    <a:pt x="1439" y="1385"/>
                  </a:lnTo>
                  <a:lnTo>
                    <a:pt x="1434" y="1385"/>
                  </a:lnTo>
                  <a:lnTo>
                    <a:pt x="1428" y="1386"/>
                  </a:lnTo>
                  <a:lnTo>
                    <a:pt x="1424" y="1387"/>
                  </a:lnTo>
                  <a:lnTo>
                    <a:pt x="1420" y="1390"/>
                  </a:lnTo>
                  <a:lnTo>
                    <a:pt x="1411" y="1394"/>
                  </a:lnTo>
                  <a:lnTo>
                    <a:pt x="1404" y="1400"/>
                  </a:lnTo>
                  <a:lnTo>
                    <a:pt x="1398" y="1409"/>
                  </a:lnTo>
                  <a:lnTo>
                    <a:pt x="1395" y="1418"/>
                  </a:lnTo>
                  <a:lnTo>
                    <a:pt x="1391" y="1427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0"/>
                  </a:lnTo>
                  <a:lnTo>
                    <a:pt x="1564" y="1390"/>
                  </a:lnTo>
                  <a:lnTo>
                    <a:pt x="1564" y="1494"/>
                  </a:lnTo>
                  <a:lnTo>
                    <a:pt x="1564" y="1503"/>
                  </a:lnTo>
                  <a:lnTo>
                    <a:pt x="1566" y="1509"/>
                  </a:lnTo>
                  <a:lnTo>
                    <a:pt x="1569" y="1512"/>
                  </a:lnTo>
                  <a:lnTo>
                    <a:pt x="1572" y="1514"/>
                  </a:lnTo>
                  <a:lnTo>
                    <a:pt x="1575" y="1515"/>
                  </a:lnTo>
                  <a:lnTo>
                    <a:pt x="1579" y="1515"/>
                  </a:lnTo>
                  <a:lnTo>
                    <a:pt x="1588" y="1515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1"/>
                  </a:lnTo>
                  <a:lnTo>
                    <a:pt x="1579" y="1531"/>
                  </a:lnTo>
                  <a:lnTo>
                    <a:pt x="1570" y="1531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3"/>
                  </a:lnTo>
                  <a:lnTo>
                    <a:pt x="1549" y="1519"/>
                  </a:lnTo>
                  <a:lnTo>
                    <a:pt x="1547" y="1513"/>
                  </a:lnTo>
                  <a:lnTo>
                    <a:pt x="1546" y="1505"/>
                  </a:lnTo>
                  <a:lnTo>
                    <a:pt x="1545" y="1496"/>
                  </a:lnTo>
                  <a:lnTo>
                    <a:pt x="1545" y="1390"/>
                  </a:lnTo>
                  <a:lnTo>
                    <a:pt x="1518" y="1390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7"/>
                  </a:lnTo>
                  <a:lnTo>
                    <a:pt x="1564" y="1327"/>
                  </a:lnTo>
                  <a:lnTo>
                    <a:pt x="1564" y="1374"/>
                  </a:lnTo>
                  <a:close/>
                  <a:moveTo>
                    <a:pt x="1721" y="1459"/>
                  </a:moveTo>
                  <a:lnTo>
                    <a:pt x="1721" y="1466"/>
                  </a:lnTo>
                  <a:lnTo>
                    <a:pt x="1722" y="1474"/>
                  </a:lnTo>
                  <a:lnTo>
                    <a:pt x="1723" y="1480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6"/>
                  </a:lnTo>
                  <a:lnTo>
                    <a:pt x="1736" y="1501"/>
                  </a:lnTo>
                  <a:lnTo>
                    <a:pt x="1740" y="1504"/>
                  </a:lnTo>
                  <a:lnTo>
                    <a:pt x="1746" y="1507"/>
                  </a:lnTo>
                  <a:lnTo>
                    <a:pt x="1751" y="1509"/>
                  </a:lnTo>
                  <a:lnTo>
                    <a:pt x="1757" y="1512"/>
                  </a:lnTo>
                  <a:lnTo>
                    <a:pt x="1763" y="1514"/>
                  </a:lnTo>
                  <a:lnTo>
                    <a:pt x="1776" y="1516"/>
                  </a:lnTo>
                  <a:lnTo>
                    <a:pt x="1791" y="1517"/>
                  </a:lnTo>
                  <a:lnTo>
                    <a:pt x="1800" y="1516"/>
                  </a:lnTo>
                  <a:lnTo>
                    <a:pt x="1809" y="1514"/>
                  </a:lnTo>
                  <a:lnTo>
                    <a:pt x="1819" y="1511"/>
                  </a:lnTo>
                  <a:lnTo>
                    <a:pt x="1828" y="1506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6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4"/>
                  </a:lnTo>
                  <a:lnTo>
                    <a:pt x="1847" y="1478"/>
                  </a:lnTo>
                  <a:lnTo>
                    <a:pt x="1847" y="1473"/>
                  </a:lnTo>
                  <a:lnTo>
                    <a:pt x="1847" y="1468"/>
                  </a:lnTo>
                  <a:lnTo>
                    <a:pt x="1846" y="1464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1"/>
                  </a:lnTo>
                  <a:lnTo>
                    <a:pt x="1833" y="1446"/>
                  </a:lnTo>
                  <a:lnTo>
                    <a:pt x="1827" y="1441"/>
                  </a:lnTo>
                  <a:lnTo>
                    <a:pt x="1819" y="1438"/>
                  </a:lnTo>
                  <a:lnTo>
                    <a:pt x="1812" y="1436"/>
                  </a:lnTo>
                  <a:lnTo>
                    <a:pt x="1803" y="1434"/>
                  </a:lnTo>
                  <a:lnTo>
                    <a:pt x="1755" y="1422"/>
                  </a:lnTo>
                  <a:lnTo>
                    <a:pt x="1746" y="1420"/>
                  </a:lnTo>
                  <a:lnTo>
                    <a:pt x="1737" y="1417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2"/>
                  </a:lnTo>
                  <a:lnTo>
                    <a:pt x="1709" y="1387"/>
                  </a:lnTo>
                  <a:lnTo>
                    <a:pt x="1708" y="1382"/>
                  </a:lnTo>
                  <a:lnTo>
                    <a:pt x="1707" y="1377"/>
                  </a:lnTo>
                  <a:lnTo>
                    <a:pt x="1707" y="1370"/>
                  </a:lnTo>
                  <a:lnTo>
                    <a:pt x="1708" y="1362"/>
                  </a:lnTo>
                  <a:lnTo>
                    <a:pt x="1710" y="1352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7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19"/>
                  </a:lnTo>
                  <a:lnTo>
                    <a:pt x="1744" y="1316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0"/>
                  </a:lnTo>
                  <a:lnTo>
                    <a:pt x="1781" y="1310"/>
                  </a:lnTo>
                  <a:lnTo>
                    <a:pt x="1789" y="1310"/>
                  </a:lnTo>
                  <a:lnTo>
                    <a:pt x="1796" y="1311"/>
                  </a:lnTo>
                  <a:lnTo>
                    <a:pt x="1804" y="1312"/>
                  </a:lnTo>
                  <a:lnTo>
                    <a:pt x="1812" y="1314"/>
                  </a:lnTo>
                  <a:lnTo>
                    <a:pt x="1818" y="1316"/>
                  </a:lnTo>
                  <a:lnTo>
                    <a:pt x="1825" y="1319"/>
                  </a:lnTo>
                  <a:lnTo>
                    <a:pt x="1831" y="1323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6"/>
                  </a:lnTo>
                  <a:lnTo>
                    <a:pt x="1850" y="1341"/>
                  </a:lnTo>
                  <a:lnTo>
                    <a:pt x="1854" y="1347"/>
                  </a:lnTo>
                  <a:lnTo>
                    <a:pt x="1857" y="1354"/>
                  </a:lnTo>
                  <a:lnTo>
                    <a:pt x="1859" y="1362"/>
                  </a:lnTo>
                  <a:lnTo>
                    <a:pt x="1860" y="1369"/>
                  </a:lnTo>
                  <a:lnTo>
                    <a:pt x="1860" y="1377"/>
                  </a:lnTo>
                  <a:lnTo>
                    <a:pt x="1840" y="1377"/>
                  </a:lnTo>
                  <a:lnTo>
                    <a:pt x="1840" y="1371"/>
                  </a:lnTo>
                  <a:lnTo>
                    <a:pt x="1839" y="1365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2" y="1351"/>
                  </a:lnTo>
                  <a:lnTo>
                    <a:pt x="1829" y="1346"/>
                  </a:lnTo>
                  <a:lnTo>
                    <a:pt x="1826" y="1343"/>
                  </a:lnTo>
                  <a:lnTo>
                    <a:pt x="1821" y="1340"/>
                  </a:lnTo>
                  <a:lnTo>
                    <a:pt x="1813" y="1335"/>
                  </a:lnTo>
                  <a:lnTo>
                    <a:pt x="1803" y="1330"/>
                  </a:lnTo>
                  <a:lnTo>
                    <a:pt x="1792" y="1328"/>
                  </a:lnTo>
                  <a:lnTo>
                    <a:pt x="1781" y="1327"/>
                  </a:lnTo>
                  <a:lnTo>
                    <a:pt x="1771" y="1328"/>
                  </a:lnTo>
                  <a:lnTo>
                    <a:pt x="1761" y="1329"/>
                  </a:lnTo>
                  <a:lnTo>
                    <a:pt x="1752" y="1332"/>
                  </a:lnTo>
                  <a:lnTo>
                    <a:pt x="1744" y="1337"/>
                  </a:lnTo>
                  <a:lnTo>
                    <a:pt x="1740" y="1340"/>
                  </a:lnTo>
                  <a:lnTo>
                    <a:pt x="1737" y="1342"/>
                  </a:lnTo>
                  <a:lnTo>
                    <a:pt x="1734" y="1346"/>
                  </a:lnTo>
                  <a:lnTo>
                    <a:pt x="1732" y="1350"/>
                  </a:lnTo>
                  <a:lnTo>
                    <a:pt x="1730" y="1354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8" y="1377"/>
                  </a:lnTo>
                  <a:lnTo>
                    <a:pt x="1730" y="1383"/>
                  </a:lnTo>
                  <a:lnTo>
                    <a:pt x="1733" y="1389"/>
                  </a:lnTo>
                  <a:lnTo>
                    <a:pt x="1737" y="1393"/>
                  </a:lnTo>
                  <a:lnTo>
                    <a:pt x="1741" y="1396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3"/>
                  </a:lnTo>
                  <a:lnTo>
                    <a:pt x="1813" y="1416"/>
                  </a:lnTo>
                  <a:lnTo>
                    <a:pt x="1823" y="1419"/>
                  </a:lnTo>
                  <a:lnTo>
                    <a:pt x="1834" y="1423"/>
                  </a:lnTo>
                  <a:lnTo>
                    <a:pt x="1843" y="1428"/>
                  </a:lnTo>
                  <a:lnTo>
                    <a:pt x="1852" y="1434"/>
                  </a:lnTo>
                  <a:lnTo>
                    <a:pt x="1855" y="1437"/>
                  </a:lnTo>
                  <a:lnTo>
                    <a:pt x="1858" y="1441"/>
                  </a:lnTo>
                  <a:lnTo>
                    <a:pt x="1861" y="1446"/>
                  </a:lnTo>
                  <a:lnTo>
                    <a:pt x="1863" y="1450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6"/>
                  </a:lnTo>
                  <a:lnTo>
                    <a:pt x="1868" y="1473"/>
                  </a:lnTo>
                  <a:lnTo>
                    <a:pt x="1868" y="1479"/>
                  </a:lnTo>
                  <a:lnTo>
                    <a:pt x="1866" y="1489"/>
                  </a:lnTo>
                  <a:lnTo>
                    <a:pt x="1865" y="1493"/>
                  </a:lnTo>
                  <a:lnTo>
                    <a:pt x="1862" y="1499"/>
                  </a:lnTo>
                  <a:lnTo>
                    <a:pt x="1859" y="1504"/>
                  </a:lnTo>
                  <a:lnTo>
                    <a:pt x="1856" y="1508"/>
                  </a:lnTo>
                  <a:lnTo>
                    <a:pt x="1850" y="1514"/>
                  </a:lnTo>
                  <a:lnTo>
                    <a:pt x="1845" y="1518"/>
                  </a:lnTo>
                  <a:lnTo>
                    <a:pt x="1839" y="1522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2"/>
                  </a:lnTo>
                  <a:lnTo>
                    <a:pt x="1800" y="1533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7"/>
                  </a:lnTo>
                  <a:lnTo>
                    <a:pt x="1736" y="1525"/>
                  </a:lnTo>
                  <a:lnTo>
                    <a:pt x="1728" y="1520"/>
                  </a:lnTo>
                  <a:lnTo>
                    <a:pt x="1723" y="1516"/>
                  </a:lnTo>
                  <a:lnTo>
                    <a:pt x="1718" y="1512"/>
                  </a:lnTo>
                  <a:lnTo>
                    <a:pt x="1712" y="1505"/>
                  </a:lnTo>
                  <a:lnTo>
                    <a:pt x="1709" y="1500"/>
                  </a:lnTo>
                  <a:lnTo>
                    <a:pt x="1705" y="1492"/>
                  </a:lnTo>
                  <a:lnTo>
                    <a:pt x="1703" y="1485"/>
                  </a:lnTo>
                  <a:lnTo>
                    <a:pt x="1700" y="1477"/>
                  </a:lnTo>
                  <a:lnTo>
                    <a:pt x="1700" y="1468"/>
                  </a:lnTo>
                  <a:lnTo>
                    <a:pt x="1700" y="1459"/>
                  </a:lnTo>
                  <a:lnTo>
                    <a:pt x="1721" y="1459"/>
                  </a:lnTo>
                  <a:close/>
                  <a:moveTo>
                    <a:pt x="1909" y="1457"/>
                  </a:moveTo>
                  <a:lnTo>
                    <a:pt x="1909" y="1467"/>
                  </a:lnTo>
                  <a:lnTo>
                    <a:pt x="1911" y="1478"/>
                  </a:lnTo>
                  <a:lnTo>
                    <a:pt x="1915" y="1489"/>
                  </a:lnTo>
                  <a:lnTo>
                    <a:pt x="1921" y="1498"/>
                  </a:lnTo>
                  <a:lnTo>
                    <a:pt x="1924" y="1502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7" y="1513"/>
                  </a:lnTo>
                  <a:lnTo>
                    <a:pt x="1941" y="1515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8"/>
                  </a:lnTo>
                  <a:lnTo>
                    <a:pt x="1969" y="1517"/>
                  </a:lnTo>
                  <a:lnTo>
                    <a:pt x="1978" y="1515"/>
                  </a:lnTo>
                  <a:lnTo>
                    <a:pt x="1985" y="1512"/>
                  </a:lnTo>
                  <a:lnTo>
                    <a:pt x="1992" y="1507"/>
                  </a:lnTo>
                  <a:lnTo>
                    <a:pt x="1997" y="1501"/>
                  </a:lnTo>
                  <a:lnTo>
                    <a:pt x="2003" y="1494"/>
                  </a:lnTo>
                  <a:lnTo>
                    <a:pt x="2006" y="1487"/>
                  </a:lnTo>
                  <a:lnTo>
                    <a:pt x="2008" y="1478"/>
                  </a:lnTo>
                  <a:lnTo>
                    <a:pt x="2028" y="1478"/>
                  </a:lnTo>
                  <a:lnTo>
                    <a:pt x="2024" y="1491"/>
                  </a:lnTo>
                  <a:lnTo>
                    <a:pt x="2019" y="1502"/>
                  </a:lnTo>
                  <a:lnTo>
                    <a:pt x="2012" y="1512"/>
                  </a:lnTo>
                  <a:lnTo>
                    <a:pt x="2005" y="1519"/>
                  </a:lnTo>
                  <a:lnTo>
                    <a:pt x="2001" y="1522"/>
                  </a:lnTo>
                  <a:lnTo>
                    <a:pt x="1996" y="1526"/>
                  </a:lnTo>
                  <a:lnTo>
                    <a:pt x="1991" y="1528"/>
                  </a:lnTo>
                  <a:lnTo>
                    <a:pt x="1985" y="1530"/>
                  </a:lnTo>
                  <a:lnTo>
                    <a:pt x="1974" y="1533"/>
                  </a:lnTo>
                  <a:lnTo>
                    <a:pt x="1960" y="1534"/>
                  </a:lnTo>
                  <a:lnTo>
                    <a:pt x="1951" y="1533"/>
                  </a:lnTo>
                  <a:lnTo>
                    <a:pt x="1942" y="1532"/>
                  </a:lnTo>
                  <a:lnTo>
                    <a:pt x="1935" y="1530"/>
                  </a:lnTo>
                  <a:lnTo>
                    <a:pt x="1928" y="1528"/>
                  </a:lnTo>
                  <a:lnTo>
                    <a:pt x="1922" y="1523"/>
                  </a:lnTo>
                  <a:lnTo>
                    <a:pt x="1915" y="1520"/>
                  </a:lnTo>
                  <a:lnTo>
                    <a:pt x="1911" y="1515"/>
                  </a:lnTo>
                  <a:lnTo>
                    <a:pt x="1906" y="1509"/>
                  </a:lnTo>
                  <a:lnTo>
                    <a:pt x="1902" y="1504"/>
                  </a:lnTo>
                  <a:lnTo>
                    <a:pt x="1899" y="1498"/>
                  </a:lnTo>
                  <a:lnTo>
                    <a:pt x="1896" y="1490"/>
                  </a:lnTo>
                  <a:lnTo>
                    <a:pt x="1894" y="1484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6"/>
                  </a:lnTo>
                  <a:lnTo>
                    <a:pt x="1894" y="1422"/>
                  </a:lnTo>
                  <a:lnTo>
                    <a:pt x="1896" y="1414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5"/>
                  </a:lnTo>
                  <a:lnTo>
                    <a:pt x="1911" y="1390"/>
                  </a:lnTo>
                  <a:lnTo>
                    <a:pt x="1915" y="1384"/>
                  </a:lnTo>
                  <a:lnTo>
                    <a:pt x="1922" y="1380"/>
                  </a:lnTo>
                  <a:lnTo>
                    <a:pt x="1928" y="1377"/>
                  </a:lnTo>
                  <a:lnTo>
                    <a:pt x="1935" y="1373"/>
                  </a:lnTo>
                  <a:lnTo>
                    <a:pt x="1942" y="1371"/>
                  </a:lnTo>
                  <a:lnTo>
                    <a:pt x="1951" y="1370"/>
                  </a:lnTo>
                  <a:lnTo>
                    <a:pt x="1960" y="1369"/>
                  </a:lnTo>
                  <a:lnTo>
                    <a:pt x="1968" y="1370"/>
                  </a:lnTo>
                  <a:lnTo>
                    <a:pt x="1977" y="1371"/>
                  </a:lnTo>
                  <a:lnTo>
                    <a:pt x="1984" y="1373"/>
                  </a:lnTo>
                  <a:lnTo>
                    <a:pt x="1992" y="1377"/>
                  </a:lnTo>
                  <a:lnTo>
                    <a:pt x="1998" y="1381"/>
                  </a:lnTo>
                  <a:lnTo>
                    <a:pt x="2004" y="1385"/>
                  </a:lnTo>
                  <a:lnTo>
                    <a:pt x="2008" y="1391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0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0"/>
                  </a:lnTo>
                  <a:lnTo>
                    <a:pt x="2028" y="1457"/>
                  </a:lnTo>
                  <a:lnTo>
                    <a:pt x="1909" y="1457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0"/>
                  </a:lnTo>
                  <a:lnTo>
                    <a:pt x="2002" y="1411"/>
                  </a:lnTo>
                  <a:lnTo>
                    <a:pt x="1995" y="1403"/>
                  </a:lnTo>
                  <a:lnTo>
                    <a:pt x="1989" y="1395"/>
                  </a:lnTo>
                  <a:lnTo>
                    <a:pt x="1980" y="1390"/>
                  </a:lnTo>
                  <a:lnTo>
                    <a:pt x="1976" y="1389"/>
                  </a:lnTo>
                  <a:lnTo>
                    <a:pt x="1970" y="1386"/>
                  </a:lnTo>
                  <a:lnTo>
                    <a:pt x="1965" y="1385"/>
                  </a:lnTo>
                  <a:lnTo>
                    <a:pt x="1960" y="1385"/>
                  </a:lnTo>
                  <a:lnTo>
                    <a:pt x="1954" y="1385"/>
                  </a:lnTo>
                  <a:lnTo>
                    <a:pt x="1949" y="1386"/>
                  </a:lnTo>
                  <a:lnTo>
                    <a:pt x="1943" y="1389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3"/>
                  </a:lnTo>
                  <a:lnTo>
                    <a:pt x="1917" y="1411"/>
                  </a:lnTo>
                  <a:lnTo>
                    <a:pt x="1913" y="1420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0"/>
                  </a:lnTo>
                  <a:lnTo>
                    <a:pt x="2076" y="1401"/>
                  </a:lnTo>
                  <a:lnTo>
                    <a:pt x="2082" y="1394"/>
                  </a:lnTo>
                  <a:lnTo>
                    <a:pt x="2087" y="1386"/>
                  </a:lnTo>
                  <a:lnTo>
                    <a:pt x="2095" y="1381"/>
                  </a:lnTo>
                  <a:lnTo>
                    <a:pt x="2102" y="1377"/>
                  </a:lnTo>
                  <a:lnTo>
                    <a:pt x="2111" y="1373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1"/>
                  </a:lnTo>
                  <a:lnTo>
                    <a:pt x="2125" y="1391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4"/>
                  </a:lnTo>
                  <a:lnTo>
                    <a:pt x="2102" y="1396"/>
                  </a:lnTo>
                  <a:lnTo>
                    <a:pt x="2098" y="1399"/>
                  </a:lnTo>
                  <a:lnTo>
                    <a:pt x="2093" y="1403"/>
                  </a:lnTo>
                  <a:lnTo>
                    <a:pt x="2089" y="1406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19"/>
                  </a:lnTo>
                  <a:lnTo>
                    <a:pt x="2077" y="1424"/>
                  </a:lnTo>
                  <a:lnTo>
                    <a:pt x="2075" y="1430"/>
                  </a:lnTo>
                  <a:lnTo>
                    <a:pt x="2074" y="1435"/>
                  </a:lnTo>
                  <a:lnTo>
                    <a:pt x="2073" y="1440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4"/>
                  </a:moveTo>
                  <a:lnTo>
                    <a:pt x="2308" y="1314"/>
                  </a:lnTo>
                  <a:lnTo>
                    <a:pt x="2308" y="1344"/>
                  </a:lnTo>
                  <a:lnTo>
                    <a:pt x="2289" y="1344"/>
                  </a:lnTo>
                  <a:lnTo>
                    <a:pt x="2289" y="1314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4"/>
                  </a:lnTo>
                  <a:lnTo>
                    <a:pt x="2449" y="1407"/>
                  </a:lnTo>
                  <a:lnTo>
                    <a:pt x="2444" y="1400"/>
                  </a:lnTo>
                  <a:lnTo>
                    <a:pt x="2440" y="1395"/>
                  </a:lnTo>
                  <a:lnTo>
                    <a:pt x="2434" y="1391"/>
                  </a:lnTo>
                  <a:lnTo>
                    <a:pt x="2427" y="1389"/>
                  </a:lnTo>
                  <a:lnTo>
                    <a:pt x="2419" y="1386"/>
                  </a:lnTo>
                  <a:lnTo>
                    <a:pt x="2410" y="1385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1"/>
                  </a:lnTo>
                  <a:lnTo>
                    <a:pt x="2382" y="1394"/>
                  </a:lnTo>
                  <a:lnTo>
                    <a:pt x="2378" y="1398"/>
                  </a:lnTo>
                  <a:lnTo>
                    <a:pt x="2373" y="1401"/>
                  </a:lnTo>
                  <a:lnTo>
                    <a:pt x="2369" y="1406"/>
                  </a:lnTo>
                  <a:lnTo>
                    <a:pt x="2363" y="1417"/>
                  </a:lnTo>
                  <a:lnTo>
                    <a:pt x="2359" y="1427"/>
                  </a:lnTo>
                  <a:lnTo>
                    <a:pt x="2357" y="1439"/>
                  </a:lnTo>
                  <a:lnTo>
                    <a:pt x="2356" y="1452"/>
                  </a:lnTo>
                  <a:lnTo>
                    <a:pt x="2357" y="1464"/>
                  </a:lnTo>
                  <a:lnTo>
                    <a:pt x="2359" y="1476"/>
                  </a:lnTo>
                  <a:lnTo>
                    <a:pt x="2363" y="1487"/>
                  </a:lnTo>
                  <a:lnTo>
                    <a:pt x="2369" y="1498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09"/>
                  </a:lnTo>
                  <a:lnTo>
                    <a:pt x="2386" y="1513"/>
                  </a:lnTo>
                  <a:lnTo>
                    <a:pt x="2392" y="1515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8"/>
                  </a:lnTo>
                  <a:lnTo>
                    <a:pt x="2419" y="1517"/>
                  </a:lnTo>
                  <a:lnTo>
                    <a:pt x="2427" y="1515"/>
                  </a:lnTo>
                  <a:lnTo>
                    <a:pt x="2434" y="1511"/>
                  </a:lnTo>
                  <a:lnTo>
                    <a:pt x="2440" y="1505"/>
                  </a:lnTo>
                  <a:lnTo>
                    <a:pt x="2447" y="1499"/>
                  </a:lnTo>
                  <a:lnTo>
                    <a:pt x="2451" y="1491"/>
                  </a:lnTo>
                  <a:lnTo>
                    <a:pt x="2454" y="1484"/>
                  </a:lnTo>
                  <a:lnTo>
                    <a:pt x="2455" y="1474"/>
                  </a:lnTo>
                  <a:lnTo>
                    <a:pt x="2475" y="1474"/>
                  </a:lnTo>
                  <a:lnTo>
                    <a:pt x="2471" y="1487"/>
                  </a:lnTo>
                  <a:lnTo>
                    <a:pt x="2467" y="1499"/>
                  </a:lnTo>
                  <a:lnTo>
                    <a:pt x="2464" y="1504"/>
                  </a:lnTo>
                  <a:lnTo>
                    <a:pt x="2461" y="1509"/>
                  </a:lnTo>
                  <a:lnTo>
                    <a:pt x="2457" y="1514"/>
                  </a:lnTo>
                  <a:lnTo>
                    <a:pt x="2453" y="1518"/>
                  </a:lnTo>
                  <a:lnTo>
                    <a:pt x="2449" y="1521"/>
                  </a:lnTo>
                  <a:lnTo>
                    <a:pt x="2444" y="1525"/>
                  </a:lnTo>
                  <a:lnTo>
                    <a:pt x="2439" y="1528"/>
                  </a:lnTo>
                  <a:lnTo>
                    <a:pt x="2435" y="1530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3"/>
                  </a:lnTo>
                  <a:lnTo>
                    <a:pt x="2394" y="1532"/>
                  </a:lnTo>
                  <a:lnTo>
                    <a:pt x="2386" y="1530"/>
                  </a:lnTo>
                  <a:lnTo>
                    <a:pt x="2379" y="1528"/>
                  </a:lnTo>
                  <a:lnTo>
                    <a:pt x="2372" y="1523"/>
                  </a:lnTo>
                  <a:lnTo>
                    <a:pt x="2366" y="1520"/>
                  </a:lnTo>
                  <a:lnTo>
                    <a:pt x="2360" y="1515"/>
                  </a:lnTo>
                  <a:lnTo>
                    <a:pt x="2356" y="1509"/>
                  </a:lnTo>
                  <a:lnTo>
                    <a:pt x="2352" y="1504"/>
                  </a:lnTo>
                  <a:lnTo>
                    <a:pt x="2347" y="1498"/>
                  </a:lnTo>
                  <a:lnTo>
                    <a:pt x="2344" y="1491"/>
                  </a:lnTo>
                  <a:lnTo>
                    <a:pt x="2342" y="1484"/>
                  </a:lnTo>
                  <a:lnTo>
                    <a:pt x="2340" y="1476"/>
                  </a:lnTo>
                  <a:lnTo>
                    <a:pt x="2338" y="1468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8" y="1435"/>
                  </a:lnTo>
                  <a:lnTo>
                    <a:pt x="2340" y="1427"/>
                  </a:lnTo>
                  <a:lnTo>
                    <a:pt x="2342" y="1420"/>
                  </a:lnTo>
                  <a:lnTo>
                    <a:pt x="2344" y="1413"/>
                  </a:lnTo>
                  <a:lnTo>
                    <a:pt x="2347" y="1406"/>
                  </a:lnTo>
                  <a:lnTo>
                    <a:pt x="2352" y="1399"/>
                  </a:lnTo>
                  <a:lnTo>
                    <a:pt x="2356" y="1394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6"/>
                  </a:lnTo>
                  <a:lnTo>
                    <a:pt x="2386" y="1373"/>
                  </a:lnTo>
                  <a:lnTo>
                    <a:pt x="2394" y="1371"/>
                  </a:lnTo>
                  <a:lnTo>
                    <a:pt x="2401" y="1370"/>
                  </a:lnTo>
                  <a:lnTo>
                    <a:pt x="2410" y="1369"/>
                  </a:lnTo>
                  <a:lnTo>
                    <a:pt x="2422" y="1370"/>
                  </a:lnTo>
                  <a:lnTo>
                    <a:pt x="2434" y="1372"/>
                  </a:lnTo>
                  <a:lnTo>
                    <a:pt x="2443" y="1377"/>
                  </a:lnTo>
                  <a:lnTo>
                    <a:pt x="2453" y="1383"/>
                  </a:lnTo>
                  <a:lnTo>
                    <a:pt x="2456" y="1386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399"/>
                  </a:lnTo>
                  <a:lnTo>
                    <a:pt x="2468" y="1405"/>
                  </a:lnTo>
                  <a:lnTo>
                    <a:pt x="2470" y="1410"/>
                  </a:lnTo>
                  <a:lnTo>
                    <a:pt x="2473" y="1417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7"/>
                  </a:moveTo>
                  <a:lnTo>
                    <a:pt x="2513" y="1467"/>
                  </a:lnTo>
                  <a:lnTo>
                    <a:pt x="2516" y="1478"/>
                  </a:lnTo>
                  <a:lnTo>
                    <a:pt x="2519" y="1489"/>
                  </a:lnTo>
                  <a:lnTo>
                    <a:pt x="2524" y="1498"/>
                  </a:lnTo>
                  <a:lnTo>
                    <a:pt x="2528" y="1502"/>
                  </a:lnTo>
                  <a:lnTo>
                    <a:pt x="2532" y="1506"/>
                  </a:lnTo>
                  <a:lnTo>
                    <a:pt x="2535" y="1509"/>
                  </a:lnTo>
                  <a:lnTo>
                    <a:pt x="2541" y="1513"/>
                  </a:lnTo>
                  <a:lnTo>
                    <a:pt x="2545" y="1515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8"/>
                  </a:lnTo>
                  <a:lnTo>
                    <a:pt x="2573" y="1517"/>
                  </a:lnTo>
                  <a:lnTo>
                    <a:pt x="2582" y="1515"/>
                  </a:lnTo>
                  <a:lnTo>
                    <a:pt x="2589" y="1512"/>
                  </a:lnTo>
                  <a:lnTo>
                    <a:pt x="2596" y="1507"/>
                  </a:lnTo>
                  <a:lnTo>
                    <a:pt x="2601" y="1501"/>
                  </a:lnTo>
                  <a:lnTo>
                    <a:pt x="2606" y="1494"/>
                  </a:lnTo>
                  <a:lnTo>
                    <a:pt x="2610" y="1487"/>
                  </a:lnTo>
                  <a:lnTo>
                    <a:pt x="2612" y="1478"/>
                  </a:lnTo>
                  <a:lnTo>
                    <a:pt x="2631" y="1478"/>
                  </a:lnTo>
                  <a:lnTo>
                    <a:pt x="2628" y="1491"/>
                  </a:lnTo>
                  <a:lnTo>
                    <a:pt x="2623" y="1502"/>
                  </a:lnTo>
                  <a:lnTo>
                    <a:pt x="2617" y="1512"/>
                  </a:lnTo>
                  <a:lnTo>
                    <a:pt x="2610" y="1519"/>
                  </a:lnTo>
                  <a:lnTo>
                    <a:pt x="2605" y="1522"/>
                  </a:lnTo>
                  <a:lnTo>
                    <a:pt x="2600" y="1526"/>
                  </a:lnTo>
                  <a:lnTo>
                    <a:pt x="2595" y="1528"/>
                  </a:lnTo>
                  <a:lnTo>
                    <a:pt x="2589" y="1530"/>
                  </a:lnTo>
                  <a:lnTo>
                    <a:pt x="2577" y="1533"/>
                  </a:lnTo>
                  <a:lnTo>
                    <a:pt x="2563" y="1534"/>
                  </a:lnTo>
                  <a:lnTo>
                    <a:pt x="2555" y="1533"/>
                  </a:lnTo>
                  <a:lnTo>
                    <a:pt x="2546" y="1532"/>
                  </a:lnTo>
                  <a:lnTo>
                    <a:pt x="2538" y="1530"/>
                  </a:lnTo>
                  <a:lnTo>
                    <a:pt x="2532" y="1528"/>
                  </a:lnTo>
                  <a:lnTo>
                    <a:pt x="2525" y="1523"/>
                  </a:lnTo>
                  <a:lnTo>
                    <a:pt x="2520" y="1520"/>
                  </a:lnTo>
                  <a:lnTo>
                    <a:pt x="2515" y="1515"/>
                  </a:lnTo>
                  <a:lnTo>
                    <a:pt x="2510" y="1509"/>
                  </a:lnTo>
                  <a:lnTo>
                    <a:pt x="2506" y="1504"/>
                  </a:lnTo>
                  <a:lnTo>
                    <a:pt x="2503" y="1498"/>
                  </a:lnTo>
                  <a:lnTo>
                    <a:pt x="2500" y="1490"/>
                  </a:lnTo>
                  <a:lnTo>
                    <a:pt x="2497" y="1484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6"/>
                  </a:lnTo>
                  <a:lnTo>
                    <a:pt x="2497" y="1422"/>
                  </a:lnTo>
                  <a:lnTo>
                    <a:pt x="2500" y="1414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5"/>
                  </a:lnTo>
                  <a:lnTo>
                    <a:pt x="2515" y="1390"/>
                  </a:lnTo>
                  <a:lnTo>
                    <a:pt x="2520" y="1384"/>
                  </a:lnTo>
                  <a:lnTo>
                    <a:pt x="2525" y="1380"/>
                  </a:lnTo>
                  <a:lnTo>
                    <a:pt x="2532" y="1377"/>
                  </a:lnTo>
                  <a:lnTo>
                    <a:pt x="2538" y="1373"/>
                  </a:lnTo>
                  <a:lnTo>
                    <a:pt x="2546" y="1371"/>
                  </a:lnTo>
                  <a:lnTo>
                    <a:pt x="2555" y="1370"/>
                  </a:lnTo>
                  <a:lnTo>
                    <a:pt x="2563" y="1369"/>
                  </a:lnTo>
                  <a:lnTo>
                    <a:pt x="2573" y="1370"/>
                  </a:lnTo>
                  <a:lnTo>
                    <a:pt x="2581" y="1371"/>
                  </a:lnTo>
                  <a:lnTo>
                    <a:pt x="2588" y="1373"/>
                  </a:lnTo>
                  <a:lnTo>
                    <a:pt x="2596" y="1377"/>
                  </a:lnTo>
                  <a:lnTo>
                    <a:pt x="2602" y="1381"/>
                  </a:lnTo>
                  <a:lnTo>
                    <a:pt x="2608" y="1385"/>
                  </a:lnTo>
                  <a:lnTo>
                    <a:pt x="2613" y="1391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0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0"/>
                  </a:lnTo>
                  <a:lnTo>
                    <a:pt x="2632" y="1449"/>
                  </a:lnTo>
                  <a:lnTo>
                    <a:pt x="2632" y="1457"/>
                  </a:lnTo>
                  <a:lnTo>
                    <a:pt x="2513" y="1457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0"/>
                  </a:lnTo>
                  <a:lnTo>
                    <a:pt x="2605" y="1411"/>
                  </a:lnTo>
                  <a:lnTo>
                    <a:pt x="2599" y="1403"/>
                  </a:lnTo>
                  <a:lnTo>
                    <a:pt x="2592" y="1395"/>
                  </a:lnTo>
                  <a:lnTo>
                    <a:pt x="2584" y="1390"/>
                  </a:lnTo>
                  <a:lnTo>
                    <a:pt x="2579" y="1389"/>
                  </a:lnTo>
                  <a:lnTo>
                    <a:pt x="2574" y="1386"/>
                  </a:lnTo>
                  <a:lnTo>
                    <a:pt x="2569" y="1385"/>
                  </a:lnTo>
                  <a:lnTo>
                    <a:pt x="2563" y="1385"/>
                  </a:lnTo>
                  <a:lnTo>
                    <a:pt x="2558" y="1385"/>
                  </a:lnTo>
                  <a:lnTo>
                    <a:pt x="2552" y="1386"/>
                  </a:lnTo>
                  <a:lnTo>
                    <a:pt x="2547" y="1389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3"/>
                  </a:lnTo>
                  <a:lnTo>
                    <a:pt x="2522" y="1411"/>
                  </a:lnTo>
                  <a:lnTo>
                    <a:pt x="2517" y="1420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4"/>
                  </a:moveTo>
                  <a:lnTo>
                    <a:pt x="1382" y="1823"/>
                  </a:lnTo>
                  <a:lnTo>
                    <a:pt x="1382" y="1830"/>
                  </a:lnTo>
                  <a:lnTo>
                    <a:pt x="1380" y="1838"/>
                  </a:lnTo>
                  <a:lnTo>
                    <a:pt x="1377" y="1845"/>
                  </a:lnTo>
                  <a:lnTo>
                    <a:pt x="1375" y="1853"/>
                  </a:lnTo>
                  <a:lnTo>
                    <a:pt x="1372" y="1859"/>
                  </a:lnTo>
                  <a:lnTo>
                    <a:pt x="1368" y="1866"/>
                  </a:lnTo>
                  <a:lnTo>
                    <a:pt x="1363" y="1871"/>
                  </a:lnTo>
                  <a:lnTo>
                    <a:pt x="1359" y="1877"/>
                  </a:lnTo>
                  <a:lnTo>
                    <a:pt x="1353" y="1882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6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2"/>
                  </a:lnTo>
                  <a:lnTo>
                    <a:pt x="1260" y="1877"/>
                  </a:lnTo>
                  <a:lnTo>
                    <a:pt x="1254" y="1871"/>
                  </a:lnTo>
                  <a:lnTo>
                    <a:pt x="1250" y="1866"/>
                  </a:lnTo>
                  <a:lnTo>
                    <a:pt x="1247" y="1859"/>
                  </a:lnTo>
                  <a:lnTo>
                    <a:pt x="1244" y="1853"/>
                  </a:lnTo>
                  <a:lnTo>
                    <a:pt x="1240" y="1845"/>
                  </a:lnTo>
                  <a:lnTo>
                    <a:pt x="1238" y="1838"/>
                  </a:lnTo>
                  <a:lnTo>
                    <a:pt x="1237" y="1830"/>
                  </a:lnTo>
                  <a:lnTo>
                    <a:pt x="1236" y="1823"/>
                  </a:lnTo>
                  <a:lnTo>
                    <a:pt x="1236" y="1814"/>
                  </a:lnTo>
                  <a:lnTo>
                    <a:pt x="1236" y="1805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5"/>
                  </a:lnTo>
                  <a:lnTo>
                    <a:pt x="1247" y="1769"/>
                  </a:lnTo>
                  <a:lnTo>
                    <a:pt x="1250" y="1762"/>
                  </a:lnTo>
                  <a:lnTo>
                    <a:pt x="1254" y="1756"/>
                  </a:lnTo>
                  <a:lnTo>
                    <a:pt x="1260" y="1750"/>
                  </a:lnTo>
                  <a:lnTo>
                    <a:pt x="1265" y="1746"/>
                  </a:lnTo>
                  <a:lnTo>
                    <a:pt x="1271" y="1742"/>
                  </a:lnTo>
                  <a:lnTo>
                    <a:pt x="1278" y="1738"/>
                  </a:lnTo>
                  <a:lnTo>
                    <a:pt x="1285" y="1735"/>
                  </a:lnTo>
                  <a:lnTo>
                    <a:pt x="1292" y="1733"/>
                  </a:lnTo>
                  <a:lnTo>
                    <a:pt x="1301" y="1732"/>
                  </a:lnTo>
                  <a:lnTo>
                    <a:pt x="1309" y="1732"/>
                  </a:lnTo>
                  <a:lnTo>
                    <a:pt x="1318" y="1732"/>
                  </a:lnTo>
                  <a:lnTo>
                    <a:pt x="1326" y="1733"/>
                  </a:lnTo>
                  <a:lnTo>
                    <a:pt x="1333" y="1735"/>
                  </a:lnTo>
                  <a:lnTo>
                    <a:pt x="1341" y="1738"/>
                  </a:lnTo>
                  <a:lnTo>
                    <a:pt x="1347" y="1742"/>
                  </a:lnTo>
                  <a:lnTo>
                    <a:pt x="1353" y="1746"/>
                  </a:lnTo>
                  <a:lnTo>
                    <a:pt x="1359" y="1750"/>
                  </a:lnTo>
                  <a:lnTo>
                    <a:pt x="1363" y="1756"/>
                  </a:lnTo>
                  <a:lnTo>
                    <a:pt x="1368" y="1762"/>
                  </a:lnTo>
                  <a:lnTo>
                    <a:pt x="1372" y="1769"/>
                  </a:lnTo>
                  <a:lnTo>
                    <a:pt x="1375" y="1775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5"/>
                  </a:lnTo>
                  <a:lnTo>
                    <a:pt x="1383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8" y="1838"/>
                  </a:lnTo>
                  <a:lnTo>
                    <a:pt x="1262" y="1850"/>
                  </a:lnTo>
                  <a:lnTo>
                    <a:pt x="1268" y="1859"/>
                  </a:lnTo>
                  <a:lnTo>
                    <a:pt x="1272" y="1864"/>
                  </a:lnTo>
                  <a:lnTo>
                    <a:pt x="1276" y="1868"/>
                  </a:lnTo>
                  <a:lnTo>
                    <a:pt x="1280" y="1871"/>
                  </a:lnTo>
                  <a:lnTo>
                    <a:pt x="1286" y="1874"/>
                  </a:lnTo>
                  <a:lnTo>
                    <a:pt x="1291" y="1877"/>
                  </a:lnTo>
                  <a:lnTo>
                    <a:pt x="1296" y="1879"/>
                  </a:lnTo>
                  <a:lnTo>
                    <a:pt x="1303" y="1880"/>
                  </a:lnTo>
                  <a:lnTo>
                    <a:pt x="1309" y="1880"/>
                  </a:lnTo>
                  <a:lnTo>
                    <a:pt x="1316" y="1880"/>
                  </a:lnTo>
                  <a:lnTo>
                    <a:pt x="1321" y="1879"/>
                  </a:lnTo>
                  <a:lnTo>
                    <a:pt x="1328" y="1877"/>
                  </a:lnTo>
                  <a:lnTo>
                    <a:pt x="1333" y="1874"/>
                  </a:lnTo>
                  <a:lnTo>
                    <a:pt x="1337" y="1871"/>
                  </a:lnTo>
                  <a:lnTo>
                    <a:pt x="1342" y="1868"/>
                  </a:lnTo>
                  <a:lnTo>
                    <a:pt x="1346" y="1864"/>
                  </a:lnTo>
                  <a:lnTo>
                    <a:pt x="1350" y="1859"/>
                  </a:lnTo>
                  <a:lnTo>
                    <a:pt x="1356" y="1850"/>
                  </a:lnTo>
                  <a:lnTo>
                    <a:pt x="1360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60" y="1789"/>
                  </a:lnTo>
                  <a:lnTo>
                    <a:pt x="1356" y="1778"/>
                  </a:lnTo>
                  <a:lnTo>
                    <a:pt x="1350" y="1769"/>
                  </a:lnTo>
                  <a:lnTo>
                    <a:pt x="1346" y="1764"/>
                  </a:lnTo>
                  <a:lnTo>
                    <a:pt x="1342" y="1760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49"/>
                  </a:lnTo>
                  <a:lnTo>
                    <a:pt x="1316" y="1748"/>
                  </a:lnTo>
                  <a:lnTo>
                    <a:pt x="1309" y="1747"/>
                  </a:lnTo>
                  <a:lnTo>
                    <a:pt x="1303" y="1748"/>
                  </a:lnTo>
                  <a:lnTo>
                    <a:pt x="1296" y="1749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0"/>
                  </a:lnTo>
                  <a:lnTo>
                    <a:pt x="1272" y="1764"/>
                  </a:lnTo>
                  <a:lnTo>
                    <a:pt x="1268" y="1769"/>
                  </a:lnTo>
                  <a:lnTo>
                    <a:pt x="1262" y="1778"/>
                  </a:lnTo>
                  <a:lnTo>
                    <a:pt x="1258" y="1789"/>
                  </a:lnTo>
                  <a:lnTo>
                    <a:pt x="1255" y="1802"/>
                  </a:lnTo>
                  <a:lnTo>
                    <a:pt x="1254" y="1814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2"/>
                  </a:lnTo>
                  <a:lnTo>
                    <a:pt x="1422" y="1892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6"/>
                  </a:lnTo>
                  <a:lnTo>
                    <a:pt x="1422" y="1736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5"/>
                  </a:lnTo>
                  <a:lnTo>
                    <a:pt x="1428" y="1689"/>
                  </a:lnTo>
                  <a:lnTo>
                    <a:pt x="1434" y="1683"/>
                  </a:lnTo>
                  <a:lnTo>
                    <a:pt x="1440" y="1680"/>
                  </a:lnTo>
                  <a:lnTo>
                    <a:pt x="1449" y="1677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2"/>
                  </a:lnTo>
                  <a:lnTo>
                    <a:pt x="1454" y="1693"/>
                  </a:lnTo>
                  <a:lnTo>
                    <a:pt x="1449" y="1695"/>
                  </a:lnTo>
                  <a:lnTo>
                    <a:pt x="1445" y="1697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0"/>
                  </a:lnTo>
                  <a:lnTo>
                    <a:pt x="1440" y="1717"/>
                  </a:lnTo>
                  <a:lnTo>
                    <a:pt x="1440" y="1722"/>
                  </a:lnTo>
                  <a:lnTo>
                    <a:pt x="1440" y="1736"/>
                  </a:lnTo>
                  <a:lnTo>
                    <a:pt x="1471" y="1736"/>
                  </a:lnTo>
                  <a:lnTo>
                    <a:pt x="1471" y="1752"/>
                  </a:lnTo>
                  <a:close/>
                  <a:moveTo>
                    <a:pt x="1587" y="1820"/>
                  </a:moveTo>
                  <a:lnTo>
                    <a:pt x="1587" y="1829"/>
                  </a:lnTo>
                  <a:lnTo>
                    <a:pt x="1588" y="1836"/>
                  </a:lnTo>
                  <a:lnTo>
                    <a:pt x="1589" y="1842"/>
                  </a:lnTo>
                  <a:lnTo>
                    <a:pt x="1591" y="1848"/>
                  </a:lnTo>
                  <a:lnTo>
                    <a:pt x="1595" y="1854"/>
                  </a:lnTo>
                  <a:lnTo>
                    <a:pt x="1598" y="1858"/>
                  </a:lnTo>
                  <a:lnTo>
                    <a:pt x="1602" y="1863"/>
                  </a:lnTo>
                  <a:lnTo>
                    <a:pt x="1606" y="1866"/>
                  </a:lnTo>
                  <a:lnTo>
                    <a:pt x="1612" y="1869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5"/>
                  </a:lnTo>
                  <a:lnTo>
                    <a:pt x="1642" y="1878"/>
                  </a:lnTo>
                  <a:lnTo>
                    <a:pt x="1657" y="1879"/>
                  </a:lnTo>
                  <a:lnTo>
                    <a:pt x="1666" y="1878"/>
                  </a:lnTo>
                  <a:lnTo>
                    <a:pt x="1676" y="1877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6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5"/>
                  </a:lnTo>
                  <a:lnTo>
                    <a:pt x="1710" y="1851"/>
                  </a:lnTo>
                  <a:lnTo>
                    <a:pt x="1712" y="1845"/>
                  </a:lnTo>
                  <a:lnTo>
                    <a:pt x="1713" y="1841"/>
                  </a:lnTo>
                  <a:lnTo>
                    <a:pt x="1713" y="1834"/>
                  </a:lnTo>
                  <a:lnTo>
                    <a:pt x="1713" y="1830"/>
                  </a:lnTo>
                  <a:lnTo>
                    <a:pt x="1712" y="1827"/>
                  </a:lnTo>
                  <a:lnTo>
                    <a:pt x="1711" y="1823"/>
                  </a:lnTo>
                  <a:lnTo>
                    <a:pt x="1710" y="1819"/>
                  </a:lnTo>
                  <a:lnTo>
                    <a:pt x="1705" y="1813"/>
                  </a:lnTo>
                  <a:lnTo>
                    <a:pt x="1699" y="1809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8"/>
                  </a:lnTo>
                  <a:lnTo>
                    <a:pt x="1669" y="1796"/>
                  </a:lnTo>
                  <a:lnTo>
                    <a:pt x="1622" y="1785"/>
                  </a:lnTo>
                  <a:lnTo>
                    <a:pt x="1612" y="1782"/>
                  </a:lnTo>
                  <a:lnTo>
                    <a:pt x="1603" y="1778"/>
                  </a:lnTo>
                  <a:lnTo>
                    <a:pt x="1595" y="1774"/>
                  </a:lnTo>
                  <a:lnTo>
                    <a:pt x="1588" y="1769"/>
                  </a:lnTo>
                  <a:lnTo>
                    <a:pt x="1582" y="1762"/>
                  </a:lnTo>
                  <a:lnTo>
                    <a:pt x="1577" y="1753"/>
                  </a:lnTo>
                  <a:lnTo>
                    <a:pt x="1575" y="1749"/>
                  </a:lnTo>
                  <a:lnTo>
                    <a:pt x="1574" y="1744"/>
                  </a:lnTo>
                  <a:lnTo>
                    <a:pt x="1573" y="1738"/>
                  </a:lnTo>
                  <a:lnTo>
                    <a:pt x="1573" y="1732"/>
                  </a:lnTo>
                  <a:lnTo>
                    <a:pt x="1574" y="1723"/>
                  </a:lnTo>
                  <a:lnTo>
                    <a:pt x="1576" y="1715"/>
                  </a:lnTo>
                  <a:lnTo>
                    <a:pt x="1578" y="1709"/>
                  </a:lnTo>
                  <a:lnTo>
                    <a:pt x="1580" y="1704"/>
                  </a:lnTo>
                  <a:lnTo>
                    <a:pt x="1584" y="1699"/>
                  </a:lnTo>
                  <a:lnTo>
                    <a:pt x="1587" y="1694"/>
                  </a:lnTo>
                  <a:lnTo>
                    <a:pt x="1591" y="1690"/>
                  </a:lnTo>
                  <a:lnTo>
                    <a:pt x="1597" y="1685"/>
                  </a:lnTo>
                  <a:lnTo>
                    <a:pt x="1603" y="1681"/>
                  </a:lnTo>
                  <a:lnTo>
                    <a:pt x="1610" y="1678"/>
                  </a:lnTo>
                  <a:lnTo>
                    <a:pt x="1617" y="1676"/>
                  </a:lnTo>
                  <a:lnTo>
                    <a:pt x="1627" y="1674"/>
                  </a:lnTo>
                  <a:lnTo>
                    <a:pt x="1637" y="1672"/>
                  </a:lnTo>
                  <a:lnTo>
                    <a:pt x="1647" y="1671"/>
                  </a:lnTo>
                  <a:lnTo>
                    <a:pt x="1655" y="1672"/>
                  </a:lnTo>
                  <a:lnTo>
                    <a:pt x="1663" y="1672"/>
                  </a:lnTo>
                  <a:lnTo>
                    <a:pt x="1670" y="1675"/>
                  </a:lnTo>
                  <a:lnTo>
                    <a:pt x="1678" y="1676"/>
                  </a:lnTo>
                  <a:lnTo>
                    <a:pt x="1684" y="1678"/>
                  </a:lnTo>
                  <a:lnTo>
                    <a:pt x="1691" y="1681"/>
                  </a:lnTo>
                  <a:lnTo>
                    <a:pt x="1697" y="1684"/>
                  </a:lnTo>
                  <a:lnTo>
                    <a:pt x="1703" y="1689"/>
                  </a:lnTo>
                  <a:lnTo>
                    <a:pt x="1708" y="1693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09"/>
                  </a:lnTo>
                  <a:lnTo>
                    <a:pt x="1723" y="1716"/>
                  </a:lnTo>
                  <a:lnTo>
                    <a:pt x="1725" y="1723"/>
                  </a:lnTo>
                  <a:lnTo>
                    <a:pt x="1726" y="1731"/>
                  </a:lnTo>
                  <a:lnTo>
                    <a:pt x="1726" y="1738"/>
                  </a:lnTo>
                  <a:lnTo>
                    <a:pt x="1706" y="1738"/>
                  </a:lnTo>
                  <a:lnTo>
                    <a:pt x="1706" y="1733"/>
                  </a:lnTo>
                  <a:lnTo>
                    <a:pt x="1705" y="1728"/>
                  </a:lnTo>
                  <a:lnTo>
                    <a:pt x="1703" y="1722"/>
                  </a:lnTo>
                  <a:lnTo>
                    <a:pt x="1700" y="1718"/>
                  </a:lnTo>
                  <a:lnTo>
                    <a:pt x="1698" y="1712"/>
                  </a:lnTo>
                  <a:lnTo>
                    <a:pt x="1695" y="1709"/>
                  </a:lnTo>
                  <a:lnTo>
                    <a:pt x="1692" y="1705"/>
                  </a:lnTo>
                  <a:lnTo>
                    <a:pt x="1687" y="1702"/>
                  </a:lnTo>
                  <a:lnTo>
                    <a:pt x="1679" y="1696"/>
                  </a:lnTo>
                  <a:lnTo>
                    <a:pt x="1669" y="1693"/>
                  </a:lnTo>
                  <a:lnTo>
                    <a:pt x="1658" y="1690"/>
                  </a:lnTo>
                  <a:lnTo>
                    <a:pt x="1647" y="1690"/>
                  </a:lnTo>
                  <a:lnTo>
                    <a:pt x="1637" y="1690"/>
                  </a:lnTo>
                  <a:lnTo>
                    <a:pt x="1627" y="1692"/>
                  </a:lnTo>
                  <a:lnTo>
                    <a:pt x="1618" y="1694"/>
                  </a:lnTo>
                  <a:lnTo>
                    <a:pt x="1610" y="1698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8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1"/>
                  </a:lnTo>
                  <a:lnTo>
                    <a:pt x="1593" y="1726"/>
                  </a:lnTo>
                  <a:lnTo>
                    <a:pt x="1593" y="1732"/>
                  </a:lnTo>
                  <a:lnTo>
                    <a:pt x="1595" y="1739"/>
                  </a:lnTo>
                  <a:lnTo>
                    <a:pt x="1596" y="1745"/>
                  </a:lnTo>
                  <a:lnTo>
                    <a:pt x="1599" y="1750"/>
                  </a:lnTo>
                  <a:lnTo>
                    <a:pt x="1603" y="1755"/>
                  </a:lnTo>
                  <a:lnTo>
                    <a:pt x="1607" y="1758"/>
                  </a:lnTo>
                  <a:lnTo>
                    <a:pt x="1613" y="1761"/>
                  </a:lnTo>
                  <a:lnTo>
                    <a:pt x="1619" y="1763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2"/>
                  </a:lnTo>
                  <a:lnTo>
                    <a:pt x="1700" y="1786"/>
                  </a:lnTo>
                  <a:lnTo>
                    <a:pt x="1709" y="1790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3"/>
                  </a:lnTo>
                  <a:lnTo>
                    <a:pt x="1727" y="1807"/>
                  </a:lnTo>
                  <a:lnTo>
                    <a:pt x="1730" y="1812"/>
                  </a:lnTo>
                  <a:lnTo>
                    <a:pt x="1732" y="1817"/>
                  </a:lnTo>
                  <a:lnTo>
                    <a:pt x="1733" y="1823"/>
                  </a:lnTo>
                  <a:lnTo>
                    <a:pt x="1734" y="1828"/>
                  </a:lnTo>
                  <a:lnTo>
                    <a:pt x="1734" y="1834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5"/>
                  </a:lnTo>
                  <a:lnTo>
                    <a:pt x="1728" y="1860"/>
                  </a:lnTo>
                  <a:lnTo>
                    <a:pt x="1725" y="1866"/>
                  </a:lnTo>
                  <a:lnTo>
                    <a:pt x="1722" y="1871"/>
                  </a:lnTo>
                  <a:lnTo>
                    <a:pt x="1717" y="1875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8"/>
                  </a:lnTo>
                  <a:lnTo>
                    <a:pt x="1687" y="1892"/>
                  </a:lnTo>
                  <a:lnTo>
                    <a:pt x="1678" y="1894"/>
                  </a:lnTo>
                  <a:lnTo>
                    <a:pt x="1666" y="1896"/>
                  </a:lnTo>
                  <a:lnTo>
                    <a:pt x="1652" y="1896"/>
                  </a:lnTo>
                  <a:lnTo>
                    <a:pt x="1642" y="1896"/>
                  </a:lnTo>
                  <a:lnTo>
                    <a:pt x="1633" y="1895"/>
                  </a:lnTo>
                  <a:lnTo>
                    <a:pt x="1625" y="1894"/>
                  </a:lnTo>
                  <a:lnTo>
                    <a:pt x="1616" y="1892"/>
                  </a:lnTo>
                  <a:lnTo>
                    <a:pt x="1609" y="1890"/>
                  </a:lnTo>
                  <a:lnTo>
                    <a:pt x="1602" y="1886"/>
                  </a:lnTo>
                  <a:lnTo>
                    <a:pt x="1595" y="1882"/>
                  </a:lnTo>
                  <a:lnTo>
                    <a:pt x="1589" y="1878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1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39"/>
                  </a:lnTo>
                  <a:lnTo>
                    <a:pt x="1566" y="1830"/>
                  </a:lnTo>
                  <a:lnTo>
                    <a:pt x="1566" y="1820"/>
                  </a:lnTo>
                  <a:lnTo>
                    <a:pt x="1587" y="1820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4" y="1892"/>
                  </a:lnTo>
                  <a:lnTo>
                    <a:pt x="1764" y="1677"/>
                  </a:lnTo>
                  <a:close/>
                  <a:moveTo>
                    <a:pt x="1958" y="1814"/>
                  </a:moveTo>
                  <a:lnTo>
                    <a:pt x="1958" y="1823"/>
                  </a:lnTo>
                  <a:lnTo>
                    <a:pt x="1957" y="1830"/>
                  </a:lnTo>
                  <a:lnTo>
                    <a:pt x="1955" y="1838"/>
                  </a:lnTo>
                  <a:lnTo>
                    <a:pt x="1953" y="1845"/>
                  </a:lnTo>
                  <a:lnTo>
                    <a:pt x="1951" y="1853"/>
                  </a:lnTo>
                  <a:lnTo>
                    <a:pt x="1948" y="1859"/>
                  </a:lnTo>
                  <a:lnTo>
                    <a:pt x="1943" y="1866"/>
                  </a:lnTo>
                  <a:lnTo>
                    <a:pt x="1939" y="1871"/>
                  </a:lnTo>
                  <a:lnTo>
                    <a:pt x="1935" y="1877"/>
                  </a:lnTo>
                  <a:lnTo>
                    <a:pt x="1929" y="1882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6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2"/>
                  </a:lnTo>
                  <a:lnTo>
                    <a:pt x="1835" y="1877"/>
                  </a:lnTo>
                  <a:lnTo>
                    <a:pt x="1830" y="1871"/>
                  </a:lnTo>
                  <a:lnTo>
                    <a:pt x="1826" y="1866"/>
                  </a:lnTo>
                  <a:lnTo>
                    <a:pt x="1822" y="1859"/>
                  </a:lnTo>
                  <a:lnTo>
                    <a:pt x="1819" y="1853"/>
                  </a:lnTo>
                  <a:lnTo>
                    <a:pt x="1816" y="1845"/>
                  </a:lnTo>
                  <a:lnTo>
                    <a:pt x="1814" y="1838"/>
                  </a:lnTo>
                  <a:lnTo>
                    <a:pt x="1813" y="1830"/>
                  </a:lnTo>
                  <a:lnTo>
                    <a:pt x="1812" y="1823"/>
                  </a:lnTo>
                  <a:lnTo>
                    <a:pt x="1812" y="1814"/>
                  </a:lnTo>
                  <a:lnTo>
                    <a:pt x="1812" y="1805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5"/>
                  </a:lnTo>
                  <a:lnTo>
                    <a:pt x="1822" y="1769"/>
                  </a:lnTo>
                  <a:lnTo>
                    <a:pt x="1826" y="1762"/>
                  </a:lnTo>
                  <a:lnTo>
                    <a:pt x="1830" y="1756"/>
                  </a:lnTo>
                  <a:lnTo>
                    <a:pt x="1835" y="1750"/>
                  </a:lnTo>
                  <a:lnTo>
                    <a:pt x="1841" y="1746"/>
                  </a:lnTo>
                  <a:lnTo>
                    <a:pt x="1847" y="1742"/>
                  </a:lnTo>
                  <a:lnTo>
                    <a:pt x="1854" y="1738"/>
                  </a:lnTo>
                  <a:lnTo>
                    <a:pt x="1860" y="1735"/>
                  </a:lnTo>
                  <a:lnTo>
                    <a:pt x="1868" y="1733"/>
                  </a:lnTo>
                  <a:lnTo>
                    <a:pt x="1876" y="1732"/>
                  </a:lnTo>
                  <a:lnTo>
                    <a:pt x="1885" y="1732"/>
                  </a:lnTo>
                  <a:lnTo>
                    <a:pt x="1894" y="1732"/>
                  </a:lnTo>
                  <a:lnTo>
                    <a:pt x="1901" y="1733"/>
                  </a:lnTo>
                  <a:lnTo>
                    <a:pt x="1909" y="1735"/>
                  </a:lnTo>
                  <a:lnTo>
                    <a:pt x="1916" y="1738"/>
                  </a:lnTo>
                  <a:lnTo>
                    <a:pt x="1923" y="1742"/>
                  </a:lnTo>
                  <a:lnTo>
                    <a:pt x="1929" y="1746"/>
                  </a:lnTo>
                  <a:lnTo>
                    <a:pt x="1935" y="1750"/>
                  </a:lnTo>
                  <a:lnTo>
                    <a:pt x="1939" y="1756"/>
                  </a:lnTo>
                  <a:lnTo>
                    <a:pt x="1943" y="1762"/>
                  </a:lnTo>
                  <a:lnTo>
                    <a:pt x="1948" y="1769"/>
                  </a:lnTo>
                  <a:lnTo>
                    <a:pt x="1951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5"/>
                  </a:lnTo>
                  <a:lnTo>
                    <a:pt x="1958" y="1814"/>
                  </a:lnTo>
                  <a:close/>
                  <a:moveTo>
                    <a:pt x="1830" y="1814"/>
                  </a:moveTo>
                  <a:lnTo>
                    <a:pt x="1831" y="1826"/>
                  </a:lnTo>
                  <a:lnTo>
                    <a:pt x="1833" y="1838"/>
                  </a:lnTo>
                  <a:lnTo>
                    <a:pt x="1838" y="1850"/>
                  </a:lnTo>
                  <a:lnTo>
                    <a:pt x="1844" y="1859"/>
                  </a:lnTo>
                  <a:lnTo>
                    <a:pt x="1847" y="1864"/>
                  </a:lnTo>
                  <a:lnTo>
                    <a:pt x="1852" y="1868"/>
                  </a:lnTo>
                  <a:lnTo>
                    <a:pt x="1856" y="1871"/>
                  </a:lnTo>
                  <a:lnTo>
                    <a:pt x="1861" y="1874"/>
                  </a:lnTo>
                  <a:lnTo>
                    <a:pt x="1867" y="1877"/>
                  </a:lnTo>
                  <a:lnTo>
                    <a:pt x="1872" y="1879"/>
                  </a:lnTo>
                  <a:lnTo>
                    <a:pt x="1879" y="1880"/>
                  </a:lnTo>
                  <a:lnTo>
                    <a:pt x="1885" y="1880"/>
                  </a:lnTo>
                  <a:lnTo>
                    <a:pt x="1892" y="1880"/>
                  </a:lnTo>
                  <a:lnTo>
                    <a:pt x="1898" y="1879"/>
                  </a:lnTo>
                  <a:lnTo>
                    <a:pt x="1903" y="1877"/>
                  </a:lnTo>
                  <a:lnTo>
                    <a:pt x="1909" y="1874"/>
                  </a:lnTo>
                  <a:lnTo>
                    <a:pt x="1913" y="1871"/>
                  </a:lnTo>
                  <a:lnTo>
                    <a:pt x="1919" y="1868"/>
                  </a:lnTo>
                  <a:lnTo>
                    <a:pt x="1922" y="1864"/>
                  </a:lnTo>
                  <a:lnTo>
                    <a:pt x="1926" y="1859"/>
                  </a:lnTo>
                  <a:lnTo>
                    <a:pt x="1931" y="1850"/>
                  </a:lnTo>
                  <a:lnTo>
                    <a:pt x="1936" y="1838"/>
                  </a:lnTo>
                  <a:lnTo>
                    <a:pt x="1939" y="1826"/>
                  </a:lnTo>
                  <a:lnTo>
                    <a:pt x="1939" y="1814"/>
                  </a:lnTo>
                  <a:lnTo>
                    <a:pt x="1939" y="1802"/>
                  </a:lnTo>
                  <a:lnTo>
                    <a:pt x="1936" y="1789"/>
                  </a:lnTo>
                  <a:lnTo>
                    <a:pt x="1931" y="1778"/>
                  </a:lnTo>
                  <a:lnTo>
                    <a:pt x="1926" y="1769"/>
                  </a:lnTo>
                  <a:lnTo>
                    <a:pt x="1922" y="1764"/>
                  </a:lnTo>
                  <a:lnTo>
                    <a:pt x="1919" y="1760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49"/>
                  </a:lnTo>
                  <a:lnTo>
                    <a:pt x="1892" y="1748"/>
                  </a:lnTo>
                  <a:lnTo>
                    <a:pt x="1885" y="1747"/>
                  </a:lnTo>
                  <a:lnTo>
                    <a:pt x="1879" y="1748"/>
                  </a:lnTo>
                  <a:lnTo>
                    <a:pt x="1872" y="1749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0"/>
                  </a:lnTo>
                  <a:lnTo>
                    <a:pt x="1847" y="1764"/>
                  </a:lnTo>
                  <a:lnTo>
                    <a:pt x="1844" y="1769"/>
                  </a:lnTo>
                  <a:lnTo>
                    <a:pt x="1838" y="1778"/>
                  </a:lnTo>
                  <a:lnTo>
                    <a:pt x="1833" y="1789"/>
                  </a:lnTo>
                  <a:lnTo>
                    <a:pt x="1831" y="1802"/>
                  </a:lnTo>
                  <a:lnTo>
                    <a:pt x="1830" y="1814"/>
                  </a:lnTo>
                  <a:close/>
                  <a:moveTo>
                    <a:pt x="1969" y="1736"/>
                  </a:moveTo>
                  <a:lnTo>
                    <a:pt x="1991" y="1736"/>
                  </a:lnTo>
                  <a:lnTo>
                    <a:pt x="2039" y="1872"/>
                  </a:lnTo>
                  <a:lnTo>
                    <a:pt x="2088" y="1736"/>
                  </a:lnTo>
                  <a:lnTo>
                    <a:pt x="2108" y="1736"/>
                  </a:lnTo>
                  <a:lnTo>
                    <a:pt x="2049" y="1892"/>
                  </a:lnTo>
                  <a:lnTo>
                    <a:pt x="2030" y="1892"/>
                  </a:lnTo>
                  <a:lnTo>
                    <a:pt x="1969" y="1736"/>
                  </a:lnTo>
                  <a:close/>
                  <a:moveTo>
                    <a:pt x="2138" y="1819"/>
                  </a:moveTo>
                  <a:lnTo>
                    <a:pt x="2139" y="1829"/>
                  </a:lnTo>
                  <a:lnTo>
                    <a:pt x="2141" y="1840"/>
                  </a:lnTo>
                  <a:lnTo>
                    <a:pt x="2144" y="1851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8"/>
                  </a:lnTo>
                  <a:lnTo>
                    <a:pt x="2162" y="1871"/>
                  </a:lnTo>
                  <a:lnTo>
                    <a:pt x="2166" y="1874"/>
                  </a:lnTo>
                  <a:lnTo>
                    <a:pt x="2171" y="1877"/>
                  </a:lnTo>
                  <a:lnTo>
                    <a:pt x="2177" y="1879"/>
                  </a:lnTo>
                  <a:lnTo>
                    <a:pt x="2182" y="1880"/>
                  </a:lnTo>
                  <a:lnTo>
                    <a:pt x="2190" y="1880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3"/>
                  </a:lnTo>
                  <a:lnTo>
                    <a:pt x="2222" y="1869"/>
                  </a:lnTo>
                  <a:lnTo>
                    <a:pt x="2227" y="1864"/>
                  </a:lnTo>
                  <a:lnTo>
                    <a:pt x="2232" y="1857"/>
                  </a:lnTo>
                  <a:lnTo>
                    <a:pt x="2235" y="1848"/>
                  </a:lnTo>
                  <a:lnTo>
                    <a:pt x="2238" y="1840"/>
                  </a:lnTo>
                  <a:lnTo>
                    <a:pt x="2257" y="1840"/>
                  </a:lnTo>
                  <a:lnTo>
                    <a:pt x="2253" y="1853"/>
                  </a:lnTo>
                  <a:lnTo>
                    <a:pt x="2248" y="1864"/>
                  </a:lnTo>
                  <a:lnTo>
                    <a:pt x="2243" y="1873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7"/>
                  </a:lnTo>
                  <a:lnTo>
                    <a:pt x="2221" y="1891"/>
                  </a:lnTo>
                  <a:lnTo>
                    <a:pt x="2216" y="1893"/>
                  </a:lnTo>
                  <a:lnTo>
                    <a:pt x="2203" y="1895"/>
                  </a:lnTo>
                  <a:lnTo>
                    <a:pt x="2190" y="1896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7"/>
                  </a:lnTo>
                  <a:lnTo>
                    <a:pt x="2136" y="1871"/>
                  </a:lnTo>
                  <a:lnTo>
                    <a:pt x="2131" y="1866"/>
                  </a:lnTo>
                  <a:lnTo>
                    <a:pt x="2128" y="1859"/>
                  </a:lnTo>
                  <a:lnTo>
                    <a:pt x="2125" y="1853"/>
                  </a:lnTo>
                  <a:lnTo>
                    <a:pt x="2123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3" y="1784"/>
                  </a:lnTo>
                  <a:lnTo>
                    <a:pt x="2125" y="1776"/>
                  </a:lnTo>
                  <a:lnTo>
                    <a:pt x="2128" y="1770"/>
                  </a:lnTo>
                  <a:lnTo>
                    <a:pt x="2131" y="1763"/>
                  </a:lnTo>
                  <a:lnTo>
                    <a:pt x="2136" y="1758"/>
                  </a:lnTo>
                  <a:lnTo>
                    <a:pt x="2140" y="1751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8"/>
                  </a:lnTo>
                  <a:lnTo>
                    <a:pt x="2164" y="1735"/>
                  </a:lnTo>
                  <a:lnTo>
                    <a:pt x="2172" y="1733"/>
                  </a:lnTo>
                  <a:lnTo>
                    <a:pt x="2180" y="1732"/>
                  </a:lnTo>
                  <a:lnTo>
                    <a:pt x="2190" y="1732"/>
                  </a:lnTo>
                  <a:lnTo>
                    <a:pt x="2198" y="1732"/>
                  </a:lnTo>
                  <a:lnTo>
                    <a:pt x="2207" y="1733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3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59"/>
                  </a:lnTo>
                  <a:lnTo>
                    <a:pt x="2247" y="1765"/>
                  </a:lnTo>
                  <a:lnTo>
                    <a:pt x="2250" y="1772"/>
                  </a:lnTo>
                  <a:lnTo>
                    <a:pt x="2252" y="1779"/>
                  </a:lnTo>
                  <a:lnTo>
                    <a:pt x="2254" y="1787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5" y="1783"/>
                  </a:lnTo>
                  <a:lnTo>
                    <a:pt x="2231" y="1773"/>
                  </a:lnTo>
                  <a:lnTo>
                    <a:pt x="2225" y="1764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0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7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0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4"/>
                  </a:lnTo>
                  <a:lnTo>
                    <a:pt x="2147" y="1773"/>
                  </a:lnTo>
                  <a:lnTo>
                    <a:pt x="2143" y="1783"/>
                  </a:lnTo>
                  <a:lnTo>
                    <a:pt x="2140" y="1792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2" y="1736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6"/>
                  </a:lnTo>
                  <a:lnTo>
                    <a:pt x="2311" y="1750"/>
                  </a:lnTo>
                  <a:lnTo>
                    <a:pt x="2316" y="1745"/>
                  </a:lnTo>
                  <a:lnTo>
                    <a:pt x="2321" y="1741"/>
                  </a:lnTo>
                  <a:lnTo>
                    <a:pt x="2329" y="1736"/>
                  </a:lnTo>
                  <a:lnTo>
                    <a:pt x="2336" y="1734"/>
                  </a:lnTo>
                  <a:lnTo>
                    <a:pt x="2344" y="1732"/>
                  </a:lnTo>
                  <a:lnTo>
                    <a:pt x="2353" y="1732"/>
                  </a:lnTo>
                  <a:lnTo>
                    <a:pt x="2360" y="1732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4"/>
                  </a:lnTo>
                  <a:lnTo>
                    <a:pt x="2397" y="1748"/>
                  </a:lnTo>
                  <a:lnTo>
                    <a:pt x="2400" y="1751"/>
                  </a:lnTo>
                  <a:lnTo>
                    <a:pt x="2402" y="1757"/>
                  </a:lnTo>
                  <a:lnTo>
                    <a:pt x="2405" y="1761"/>
                  </a:lnTo>
                  <a:lnTo>
                    <a:pt x="2407" y="1766"/>
                  </a:lnTo>
                  <a:lnTo>
                    <a:pt x="2409" y="1778"/>
                  </a:lnTo>
                  <a:lnTo>
                    <a:pt x="2409" y="1791"/>
                  </a:lnTo>
                  <a:lnTo>
                    <a:pt x="2409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1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8"/>
                  </a:lnTo>
                  <a:lnTo>
                    <a:pt x="2351" y="1747"/>
                  </a:lnTo>
                  <a:lnTo>
                    <a:pt x="2345" y="1748"/>
                  </a:lnTo>
                  <a:lnTo>
                    <a:pt x="2340" y="1748"/>
                  </a:lnTo>
                  <a:lnTo>
                    <a:pt x="2335" y="1750"/>
                  </a:lnTo>
                  <a:lnTo>
                    <a:pt x="2330" y="1751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79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6"/>
                  </a:moveTo>
                  <a:lnTo>
                    <a:pt x="2465" y="1736"/>
                  </a:lnTo>
                  <a:lnTo>
                    <a:pt x="2465" y="1892"/>
                  </a:lnTo>
                  <a:lnTo>
                    <a:pt x="2446" y="1892"/>
                  </a:lnTo>
                  <a:lnTo>
                    <a:pt x="2446" y="1736"/>
                  </a:lnTo>
                  <a:close/>
                  <a:moveTo>
                    <a:pt x="2500" y="1784"/>
                  </a:moveTo>
                  <a:lnTo>
                    <a:pt x="2500" y="1777"/>
                  </a:lnTo>
                  <a:lnTo>
                    <a:pt x="2501" y="1771"/>
                  </a:lnTo>
                  <a:lnTo>
                    <a:pt x="2503" y="1765"/>
                  </a:lnTo>
                  <a:lnTo>
                    <a:pt x="2505" y="1760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7"/>
                  </a:lnTo>
                  <a:lnTo>
                    <a:pt x="2518" y="1744"/>
                  </a:lnTo>
                  <a:lnTo>
                    <a:pt x="2528" y="1738"/>
                  </a:lnTo>
                  <a:lnTo>
                    <a:pt x="2537" y="1734"/>
                  </a:lnTo>
                  <a:lnTo>
                    <a:pt x="2549" y="1732"/>
                  </a:lnTo>
                  <a:lnTo>
                    <a:pt x="2562" y="1732"/>
                  </a:lnTo>
                  <a:lnTo>
                    <a:pt x="2573" y="1732"/>
                  </a:lnTo>
                  <a:lnTo>
                    <a:pt x="2583" y="1733"/>
                  </a:lnTo>
                  <a:lnTo>
                    <a:pt x="2592" y="1736"/>
                  </a:lnTo>
                  <a:lnTo>
                    <a:pt x="2601" y="1741"/>
                  </a:lnTo>
                  <a:lnTo>
                    <a:pt x="2605" y="1744"/>
                  </a:lnTo>
                  <a:lnTo>
                    <a:pt x="2609" y="1747"/>
                  </a:lnTo>
                  <a:lnTo>
                    <a:pt x="2612" y="1751"/>
                  </a:lnTo>
                  <a:lnTo>
                    <a:pt x="2614" y="1756"/>
                  </a:lnTo>
                  <a:lnTo>
                    <a:pt x="2616" y="1761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1" y="1869"/>
                  </a:lnTo>
                  <a:lnTo>
                    <a:pt x="2623" y="1872"/>
                  </a:lnTo>
                  <a:lnTo>
                    <a:pt x="2626" y="1874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7" y="1874"/>
                  </a:lnTo>
                  <a:lnTo>
                    <a:pt x="2637" y="1891"/>
                  </a:lnTo>
                  <a:lnTo>
                    <a:pt x="2631" y="1892"/>
                  </a:lnTo>
                  <a:lnTo>
                    <a:pt x="2625" y="1892"/>
                  </a:lnTo>
                  <a:lnTo>
                    <a:pt x="2618" y="1891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4"/>
                  </a:lnTo>
                  <a:lnTo>
                    <a:pt x="2604" y="1880"/>
                  </a:lnTo>
                  <a:lnTo>
                    <a:pt x="2603" y="1875"/>
                  </a:lnTo>
                  <a:lnTo>
                    <a:pt x="2602" y="1870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1"/>
                  </a:lnTo>
                  <a:lnTo>
                    <a:pt x="2591" y="1878"/>
                  </a:lnTo>
                  <a:lnTo>
                    <a:pt x="2586" y="1883"/>
                  </a:lnTo>
                  <a:lnTo>
                    <a:pt x="2579" y="1887"/>
                  </a:lnTo>
                  <a:lnTo>
                    <a:pt x="2572" y="1892"/>
                  </a:lnTo>
                  <a:lnTo>
                    <a:pt x="2564" y="1894"/>
                  </a:lnTo>
                  <a:lnTo>
                    <a:pt x="2556" y="1896"/>
                  </a:lnTo>
                  <a:lnTo>
                    <a:pt x="2545" y="1896"/>
                  </a:lnTo>
                  <a:lnTo>
                    <a:pt x="2534" y="1895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5"/>
                  </a:lnTo>
                  <a:lnTo>
                    <a:pt x="2505" y="1882"/>
                  </a:lnTo>
                  <a:lnTo>
                    <a:pt x="2502" y="1879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1"/>
                  </a:lnTo>
                  <a:lnTo>
                    <a:pt x="2493" y="1856"/>
                  </a:lnTo>
                  <a:lnTo>
                    <a:pt x="2493" y="1851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0"/>
                  </a:lnTo>
                  <a:lnTo>
                    <a:pt x="2500" y="1825"/>
                  </a:lnTo>
                  <a:lnTo>
                    <a:pt x="2504" y="1820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1"/>
                  </a:lnTo>
                  <a:lnTo>
                    <a:pt x="2532" y="1807"/>
                  </a:lnTo>
                  <a:lnTo>
                    <a:pt x="2546" y="1804"/>
                  </a:lnTo>
                  <a:lnTo>
                    <a:pt x="2561" y="1802"/>
                  </a:lnTo>
                  <a:lnTo>
                    <a:pt x="2576" y="1801"/>
                  </a:lnTo>
                  <a:lnTo>
                    <a:pt x="2582" y="1800"/>
                  </a:lnTo>
                  <a:lnTo>
                    <a:pt x="2587" y="1799"/>
                  </a:lnTo>
                  <a:lnTo>
                    <a:pt x="2590" y="1798"/>
                  </a:lnTo>
                  <a:lnTo>
                    <a:pt x="2595" y="1796"/>
                  </a:lnTo>
                  <a:lnTo>
                    <a:pt x="2597" y="1793"/>
                  </a:lnTo>
                  <a:lnTo>
                    <a:pt x="2599" y="1789"/>
                  </a:lnTo>
                  <a:lnTo>
                    <a:pt x="2600" y="1785"/>
                  </a:lnTo>
                  <a:lnTo>
                    <a:pt x="2601" y="1779"/>
                  </a:lnTo>
                  <a:lnTo>
                    <a:pt x="2600" y="1771"/>
                  </a:lnTo>
                  <a:lnTo>
                    <a:pt x="2598" y="1763"/>
                  </a:lnTo>
                  <a:lnTo>
                    <a:pt x="2594" y="1758"/>
                  </a:lnTo>
                  <a:lnTo>
                    <a:pt x="2589" y="1753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7"/>
                  </a:lnTo>
                  <a:lnTo>
                    <a:pt x="2551" y="1748"/>
                  </a:lnTo>
                  <a:lnTo>
                    <a:pt x="2544" y="1749"/>
                  </a:lnTo>
                  <a:lnTo>
                    <a:pt x="2536" y="1752"/>
                  </a:lnTo>
                  <a:lnTo>
                    <a:pt x="2531" y="1756"/>
                  </a:lnTo>
                  <a:lnTo>
                    <a:pt x="2525" y="1761"/>
                  </a:lnTo>
                  <a:lnTo>
                    <a:pt x="2522" y="1768"/>
                  </a:lnTo>
                  <a:lnTo>
                    <a:pt x="2519" y="1775"/>
                  </a:lnTo>
                  <a:lnTo>
                    <a:pt x="2518" y="1784"/>
                  </a:lnTo>
                  <a:lnTo>
                    <a:pt x="2500" y="1784"/>
                  </a:lnTo>
                  <a:close/>
                  <a:moveTo>
                    <a:pt x="2601" y="1806"/>
                  </a:moveTo>
                  <a:lnTo>
                    <a:pt x="2600" y="1806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7"/>
                  </a:lnTo>
                  <a:lnTo>
                    <a:pt x="2536" y="1823"/>
                  </a:lnTo>
                  <a:lnTo>
                    <a:pt x="2531" y="1824"/>
                  </a:lnTo>
                  <a:lnTo>
                    <a:pt x="2527" y="1826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6"/>
                  </a:lnTo>
                  <a:lnTo>
                    <a:pt x="2514" y="1840"/>
                  </a:lnTo>
                  <a:lnTo>
                    <a:pt x="2513" y="1844"/>
                  </a:lnTo>
                  <a:lnTo>
                    <a:pt x="2511" y="1850"/>
                  </a:lnTo>
                  <a:lnTo>
                    <a:pt x="2513" y="1856"/>
                  </a:lnTo>
                  <a:lnTo>
                    <a:pt x="2515" y="1863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5"/>
                  </a:lnTo>
                  <a:lnTo>
                    <a:pt x="2533" y="1878"/>
                  </a:lnTo>
                  <a:lnTo>
                    <a:pt x="2540" y="1880"/>
                  </a:lnTo>
                  <a:lnTo>
                    <a:pt x="2546" y="1880"/>
                  </a:lnTo>
                  <a:lnTo>
                    <a:pt x="2557" y="1880"/>
                  </a:lnTo>
                  <a:lnTo>
                    <a:pt x="2568" y="1877"/>
                  </a:lnTo>
                  <a:lnTo>
                    <a:pt x="2576" y="1872"/>
                  </a:lnTo>
                  <a:lnTo>
                    <a:pt x="2585" y="1867"/>
                  </a:lnTo>
                  <a:lnTo>
                    <a:pt x="2591" y="1860"/>
                  </a:lnTo>
                  <a:lnTo>
                    <a:pt x="2597" y="1852"/>
                  </a:lnTo>
                  <a:lnTo>
                    <a:pt x="2598" y="1847"/>
                  </a:lnTo>
                  <a:lnTo>
                    <a:pt x="2599" y="1842"/>
                  </a:lnTo>
                  <a:lnTo>
                    <a:pt x="2600" y="1837"/>
                  </a:lnTo>
                  <a:lnTo>
                    <a:pt x="2601" y="1831"/>
                  </a:lnTo>
                  <a:lnTo>
                    <a:pt x="2601" y="1806"/>
                  </a:lnTo>
                  <a:close/>
                  <a:moveTo>
                    <a:pt x="2223" y="180"/>
                  </a:moveTo>
                  <a:lnTo>
                    <a:pt x="2222" y="162"/>
                  </a:lnTo>
                  <a:lnTo>
                    <a:pt x="2220" y="144"/>
                  </a:lnTo>
                  <a:lnTo>
                    <a:pt x="2216" y="126"/>
                  </a:lnTo>
                  <a:lnTo>
                    <a:pt x="2209" y="110"/>
                  </a:lnTo>
                  <a:lnTo>
                    <a:pt x="2201" y="94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1"/>
                  </a:lnTo>
                  <a:lnTo>
                    <a:pt x="2143" y="30"/>
                  </a:lnTo>
                  <a:lnTo>
                    <a:pt x="2129" y="22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3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3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1" y="30"/>
                  </a:lnTo>
                  <a:lnTo>
                    <a:pt x="1927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4"/>
                  </a:lnTo>
                  <a:lnTo>
                    <a:pt x="1875" y="110"/>
                  </a:lnTo>
                  <a:lnTo>
                    <a:pt x="1870" y="126"/>
                  </a:lnTo>
                  <a:lnTo>
                    <a:pt x="1866" y="144"/>
                  </a:lnTo>
                  <a:lnTo>
                    <a:pt x="1862" y="162"/>
                  </a:lnTo>
                  <a:lnTo>
                    <a:pt x="1861" y="180"/>
                  </a:lnTo>
                  <a:lnTo>
                    <a:pt x="1862" y="199"/>
                  </a:lnTo>
                  <a:lnTo>
                    <a:pt x="1866" y="217"/>
                  </a:lnTo>
                  <a:lnTo>
                    <a:pt x="1870" y="234"/>
                  </a:lnTo>
                  <a:lnTo>
                    <a:pt x="1875" y="250"/>
                  </a:lnTo>
                  <a:lnTo>
                    <a:pt x="1883" y="267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0"/>
                  </a:lnTo>
                  <a:lnTo>
                    <a:pt x="1941" y="330"/>
                  </a:lnTo>
                  <a:lnTo>
                    <a:pt x="1956" y="339"/>
                  </a:lnTo>
                  <a:lnTo>
                    <a:pt x="1971" y="348"/>
                  </a:lnTo>
                  <a:lnTo>
                    <a:pt x="1989" y="353"/>
                  </a:lnTo>
                  <a:lnTo>
                    <a:pt x="2006" y="357"/>
                  </a:lnTo>
                  <a:lnTo>
                    <a:pt x="2024" y="361"/>
                  </a:lnTo>
                  <a:lnTo>
                    <a:pt x="2043" y="362"/>
                  </a:lnTo>
                  <a:lnTo>
                    <a:pt x="2061" y="361"/>
                  </a:lnTo>
                  <a:lnTo>
                    <a:pt x="2078" y="357"/>
                  </a:lnTo>
                  <a:lnTo>
                    <a:pt x="2097" y="353"/>
                  </a:lnTo>
                  <a:lnTo>
                    <a:pt x="2113" y="348"/>
                  </a:lnTo>
                  <a:lnTo>
                    <a:pt x="2129" y="339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7"/>
                  </a:lnTo>
                  <a:lnTo>
                    <a:pt x="2209" y="250"/>
                  </a:lnTo>
                  <a:lnTo>
                    <a:pt x="2216" y="234"/>
                  </a:lnTo>
                  <a:lnTo>
                    <a:pt x="2220" y="217"/>
                  </a:lnTo>
                  <a:lnTo>
                    <a:pt x="2222" y="199"/>
                  </a:lnTo>
                  <a:lnTo>
                    <a:pt x="2223" y="180"/>
                  </a:lnTo>
                  <a:close/>
                  <a:moveTo>
                    <a:pt x="2648" y="784"/>
                  </a:moveTo>
                  <a:lnTo>
                    <a:pt x="2646" y="766"/>
                  </a:lnTo>
                  <a:lnTo>
                    <a:pt x="2643" y="747"/>
                  </a:lnTo>
                  <a:lnTo>
                    <a:pt x="2639" y="730"/>
                  </a:lnTo>
                  <a:lnTo>
                    <a:pt x="2633" y="714"/>
                  </a:lnTo>
                  <a:lnTo>
                    <a:pt x="2626" y="697"/>
                  </a:lnTo>
                  <a:lnTo>
                    <a:pt x="2616" y="682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5"/>
                  </a:lnTo>
                  <a:lnTo>
                    <a:pt x="2568" y="634"/>
                  </a:lnTo>
                  <a:lnTo>
                    <a:pt x="2552" y="625"/>
                  </a:lnTo>
                  <a:lnTo>
                    <a:pt x="2537" y="618"/>
                  </a:lnTo>
                  <a:lnTo>
                    <a:pt x="2520" y="611"/>
                  </a:lnTo>
                  <a:lnTo>
                    <a:pt x="2503" y="607"/>
                  </a:lnTo>
                  <a:lnTo>
                    <a:pt x="2484" y="604"/>
                  </a:lnTo>
                  <a:lnTo>
                    <a:pt x="2466" y="604"/>
                  </a:lnTo>
                  <a:lnTo>
                    <a:pt x="2448" y="604"/>
                  </a:lnTo>
                  <a:lnTo>
                    <a:pt x="2430" y="607"/>
                  </a:lnTo>
                  <a:lnTo>
                    <a:pt x="2412" y="611"/>
                  </a:lnTo>
                  <a:lnTo>
                    <a:pt x="2396" y="618"/>
                  </a:lnTo>
                  <a:lnTo>
                    <a:pt x="2380" y="625"/>
                  </a:lnTo>
                  <a:lnTo>
                    <a:pt x="2366" y="634"/>
                  </a:lnTo>
                  <a:lnTo>
                    <a:pt x="2352" y="645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2"/>
                  </a:lnTo>
                  <a:lnTo>
                    <a:pt x="2307" y="697"/>
                  </a:lnTo>
                  <a:lnTo>
                    <a:pt x="2300" y="714"/>
                  </a:lnTo>
                  <a:lnTo>
                    <a:pt x="2293" y="730"/>
                  </a:lnTo>
                  <a:lnTo>
                    <a:pt x="2289" y="747"/>
                  </a:lnTo>
                  <a:lnTo>
                    <a:pt x="2287" y="766"/>
                  </a:lnTo>
                  <a:lnTo>
                    <a:pt x="2286" y="784"/>
                  </a:lnTo>
                  <a:lnTo>
                    <a:pt x="2287" y="802"/>
                  </a:lnTo>
                  <a:lnTo>
                    <a:pt x="2289" y="821"/>
                  </a:lnTo>
                  <a:lnTo>
                    <a:pt x="2293" y="838"/>
                  </a:lnTo>
                  <a:lnTo>
                    <a:pt x="2300" y="854"/>
                  </a:lnTo>
                  <a:lnTo>
                    <a:pt x="2307" y="870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3"/>
                  </a:lnTo>
                  <a:lnTo>
                    <a:pt x="2366" y="934"/>
                  </a:lnTo>
                  <a:lnTo>
                    <a:pt x="2380" y="943"/>
                  </a:lnTo>
                  <a:lnTo>
                    <a:pt x="2396" y="950"/>
                  </a:lnTo>
                  <a:lnTo>
                    <a:pt x="2412" y="957"/>
                  </a:lnTo>
                  <a:lnTo>
                    <a:pt x="2430" y="961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1"/>
                  </a:lnTo>
                  <a:lnTo>
                    <a:pt x="2520" y="957"/>
                  </a:lnTo>
                  <a:lnTo>
                    <a:pt x="2537" y="950"/>
                  </a:lnTo>
                  <a:lnTo>
                    <a:pt x="2552" y="943"/>
                  </a:lnTo>
                  <a:lnTo>
                    <a:pt x="2568" y="934"/>
                  </a:lnTo>
                  <a:lnTo>
                    <a:pt x="2582" y="923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0"/>
                  </a:lnTo>
                  <a:lnTo>
                    <a:pt x="2633" y="854"/>
                  </a:lnTo>
                  <a:lnTo>
                    <a:pt x="2639" y="838"/>
                  </a:lnTo>
                  <a:lnTo>
                    <a:pt x="2643" y="821"/>
                  </a:lnTo>
                  <a:lnTo>
                    <a:pt x="2646" y="802"/>
                  </a:lnTo>
                  <a:lnTo>
                    <a:pt x="2648" y="784"/>
                  </a:lnTo>
                  <a:close/>
                  <a:moveTo>
                    <a:pt x="2276" y="63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0"/>
                  </a:lnTo>
                  <a:lnTo>
                    <a:pt x="2287" y="127"/>
                  </a:lnTo>
                  <a:lnTo>
                    <a:pt x="2287" y="142"/>
                  </a:lnTo>
                  <a:lnTo>
                    <a:pt x="2286" y="160"/>
                  </a:lnTo>
                  <a:lnTo>
                    <a:pt x="2285" y="177"/>
                  </a:lnTo>
                  <a:lnTo>
                    <a:pt x="2282" y="196"/>
                  </a:lnTo>
                  <a:lnTo>
                    <a:pt x="2278" y="216"/>
                  </a:lnTo>
                  <a:lnTo>
                    <a:pt x="2273" y="236"/>
                  </a:lnTo>
                  <a:lnTo>
                    <a:pt x="2266" y="257"/>
                  </a:lnTo>
                  <a:lnTo>
                    <a:pt x="2258" y="279"/>
                  </a:lnTo>
                  <a:lnTo>
                    <a:pt x="2252" y="289"/>
                  </a:lnTo>
                  <a:lnTo>
                    <a:pt x="2247" y="299"/>
                  </a:lnTo>
                  <a:lnTo>
                    <a:pt x="2241" y="309"/>
                  </a:lnTo>
                  <a:lnTo>
                    <a:pt x="2235" y="317"/>
                  </a:lnTo>
                  <a:lnTo>
                    <a:pt x="2223" y="333"/>
                  </a:lnTo>
                  <a:lnTo>
                    <a:pt x="2209" y="347"/>
                  </a:lnTo>
                  <a:lnTo>
                    <a:pt x="2195" y="358"/>
                  </a:lnTo>
                  <a:lnTo>
                    <a:pt x="2180" y="369"/>
                  </a:lnTo>
                  <a:lnTo>
                    <a:pt x="2164" y="379"/>
                  </a:lnTo>
                  <a:lnTo>
                    <a:pt x="2147" y="388"/>
                  </a:lnTo>
                  <a:lnTo>
                    <a:pt x="2113" y="404"/>
                  </a:lnTo>
                  <a:lnTo>
                    <a:pt x="2076" y="420"/>
                  </a:lnTo>
                  <a:lnTo>
                    <a:pt x="2058" y="429"/>
                  </a:lnTo>
                  <a:lnTo>
                    <a:pt x="2038" y="438"/>
                  </a:lnTo>
                  <a:lnTo>
                    <a:pt x="2019" y="449"/>
                  </a:lnTo>
                  <a:lnTo>
                    <a:pt x="2000" y="461"/>
                  </a:lnTo>
                  <a:lnTo>
                    <a:pt x="1990" y="469"/>
                  </a:lnTo>
                  <a:lnTo>
                    <a:pt x="1980" y="478"/>
                  </a:lnTo>
                  <a:lnTo>
                    <a:pt x="1970" y="488"/>
                  </a:lnTo>
                  <a:lnTo>
                    <a:pt x="1962" y="499"/>
                  </a:lnTo>
                  <a:lnTo>
                    <a:pt x="1953" y="511"/>
                  </a:lnTo>
                  <a:lnTo>
                    <a:pt x="1944" y="524"/>
                  </a:lnTo>
                  <a:lnTo>
                    <a:pt x="1937" y="538"/>
                  </a:lnTo>
                  <a:lnTo>
                    <a:pt x="1929" y="552"/>
                  </a:lnTo>
                  <a:lnTo>
                    <a:pt x="1915" y="582"/>
                  </a:lnTo>
                  <a:lnTo>
                    <a:pt x="1903" y="613"/>
                  </a:lnTo>
                  <a:lnTo>
                    <a:pt x="1893" y="646"/>
                  </a:lnTo>
                  <a:lnTo>
                    <a:pt x="1883" y="678"/>
                  </a:lnTo>
                  <a:lnTo>
                    <a:pt x="1874" y="709"/>
                  </a:lnTo>
                  <a:lnTo>
                    <a:pt x="1867" y="740"/>
                  </a:lnTo>
                  <a:lnTo>
                    <a:pt x="1861" y="767"/>
                  </a:lnTo>
                  <a:lnTo>
                    <a:pt x="1856" y="790"/>
                  </a:lnTo>
                  <a:lnTo>
                    <a:pt x="1849" y="826"/>
                  </a:lnTo>
                  <a:lnTo>
                    <a:pt x="1848" y="839"/>
                  </a:lnTo>
                  <a:lnTo>
                    <a:pt x="2213" y="906"/>
                  </a:lnTo>
                  <a:lnTo>
                    <a:pt x="2212" y="897"/>
                  </a:lnTo>
                  <a:lnTo>
                    <a:pt x="2210" y="877"/>
                  </a:lnTo>
                  <a:lnTo>
                    <a:pt x="2209" y="862"/>
                  </a:lnTo>
                  <a:lnTo>
                    <a:pt x="2209" y="844"/>
                  </a:lnTo>
                  <a:lnTo>
                    <a:pt x="2208" y="825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1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5"/>
                  </a:lnTo>
                  <a:lnTo>
                    <a:pt x="2231" y="694"/>
                  </a:lnTo>
                  <a:lnTo>
                    <a:pt x="2236" y="683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5"/>
                  </a:lnTo>
                  <a:lnTo>
                    <a:pt x="2267" y="636"/>
                  </a:lnTo>
                  <a:lnTo>
                    <a:pt x="2282" y="620"/>
                  </a:lnTo>
                  <a:lnTo>
                    <a:pt x="2299" y="606"/>
                  </a:lnTo>
                  <a:lnTo>
                    <a:pt x="2315" y="595"/>
                  </a:lnTo>
                  <a:lnTo>
                    <a:pt x="2331" y="585"/>
                  </a:lnTo>
                  <a:lnTo>
                    <a:pt x="2348" y="577"/>
                  </a:lnTo>
                  <a:lnTo>
                    <a:pt x="2365" y="569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1"/>
                  </a:lnTo>
                  <a:lnTo>
                    <a:pt x="2432" y="544"/>
                  </a:lnTo>
                  <a:lnTo>
                    <a:pt x="2449" y="538"/>
                  </a:lnTo>
                  <a:lnTo>
                    <a:pt x="2465" y="530"/>
                  </a:lnTo>
                  <a:lnTo>
                    <a:pt x="2481" y="520"/>
                  </a:lnTo>
                  <a:lnTo>
                    <a:pt x="2497" y="511"/>
                  </a:lnTo>
                  <a:lnTo>
                    <a:pt x="2513" y="498"/>
                  </a:lnTo>
                  <a:lnTo>
                    <a:pt x="2529" y="483"/>
                  </a:lnTo>
                  <a:lnTo>
                    <a:pt x="2536" y="474"/>
                  </a:lnTo>
                  <a:lnTo>
                    <a:pt x="2543" y="465"/>
                  </a:lnTo>
                  <a:lnTo>
                    <a:pt x="2550" y="455"/>
                  </a:lnTo>
                  <a:lnTo>
                    <a:pt x="2557" y="444"/>
                  </a:lnTo>
                  <a:lnTo>
                    <a:pt x="2570" y="419"/>
                  </a:lnTo>
                  <a:lnTo>
                    <a:pt x="2581" y="392"/>
                  </a:lnTo>
                  <a:lnTo>
                    <a:pt x="2591" y="364"/>
                  </a:lnTo>
                  <a:lnTo>
                    <a:pt x="2601" y="335"/>
                  </a:lnTo>
                  <a:lnTo>
                    <a:pt x="2609" y="306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7" y="176"/>
                  </a:lnTo>
                  <a:lnTo>
                    <a:pt x="2642" y="145"/>
                  </a:lnTo>
                  <a:lnTo>
                    <a:pt x="2643" y="133"/>
                  </a:lnTo>
                  <a:lnTo>
                    <a:pt x="2276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185"/>
            <p:cNvSpPr>
              <a:spLocks noEditPoints="1"/>
            </p:cNvSpPr>
            <p:nvPr userDrawn="1"/>
          </p:nvSpPr>
          <p:spPr bwMode="auto">
            <a:xfrm>
              <a:off x="2497" y="739"/>
              <a:ext cx="882" cy="632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9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1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7"/>
                  </a:lnTo>
                  <a:lnTo>
                    <a:pt x="286" y="1394"/>
                  </a:lnTo>
                  <a:lnTo>
                    <a:pt x="288" y="1400"/>
                  </a:lnTo>
                  <a:lnTo>
                    <a:pt x="293" y="1394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2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1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1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0"/>
                  </a:lnTo>
                  <a:lnTo>
                    <a:pt x="389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9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2"/>
                  </a:lnTo>
                  <a:lnTo>
                    <a:pt x="294" y="1421"/>
                  </a:lnTo>
                  <a:lnTo>
                    <a:pt x="293" y="1431"/>
                  </a:lnTo>
                  <a:lnTo>
                    <a:pt x="291" y="1442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2" y="1416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6"/>
                  </a:lnTo>
                  <a:lnTo>
                    <a:pt x="207" y="1399"/>
                  </a:lnTo>
                  <a:lnTo>
                    <a:pt x="205" y="1402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8" y="1397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2" y="1372"/>
                  </a:lnTo>
                  <a:lnTo>
                    <a:pt x="490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9"/>
                  </a:lnTo>
                  <a:lnTo>
                    <a:pt x="553" y="1395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8"/>
                  </a:lnTo>
                  <a:lnTo>
                    <a:pt x="567" y="1477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10"/>
                  </a:lnTo>
                  <a:lnTo>
                    <a:pt x="547" y="1516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1"/>
                  </a:lnTo>
                  <a:lnTo>
                    <a:pt x="455" y="1516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8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6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9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6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7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0"/>
                  </a:lnTo>
                  <a:lnTo>
                    <a:pt x="770" y="1516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6"/>
                  </a:lnTo>
                  <a:lnTo>
                    <a:pt x="666" y="1510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7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8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5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5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8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5"/>
                  </a:lnTo>
                  <a:lnTo>
                    <a:pt x="669" y="1477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3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2"/>
                  </a:lnTo>
                  <a:lnTo>
                    <a:pt x="702" y="1516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9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6"/>
                  </a:lnTo>
                  <a:lnTo>
                    <a:pt x="745" y="1512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3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4" y="1465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8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8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8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30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9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2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3" y="1394"/>
                  </a:lnTo>
                  <a:lnTo>
                    <a:pt x="1077" y="1400"/>
                  </a:lnTo>
                  <a:lnTo>
                    <a:pt x="1081" y="1394"/>
                  </a:lnTo>
                  <a:lnTo>
                    <a:pt x="1085" y="1387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1"/>
                  </a:lnTo>
                  <a:lnTo>
                    <a:pt x="1165" y="1384"/>
                  </a:lnTo>
                  <a:lnTo>
                    <a:pt x="1167" y="1387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0"/>
                  </a:lnTo>
                  <a:lnTo>
                    <a:pt x="1177" y="1412"/>
                  </a:lnTo>
                  <a:lnTo>
                    <a:pt x="1177" y="1425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9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3"/>
                  </a:lnTo>
                  <a:lnTo>
                    <a:pt x="1084" y="1412"/>
                  </a:lnTo>
                  <a:lnTo>
                    <a:pt x="1082" y="1421"/>
                  </a:lnTo>
                  <a:lnTo>
                    <a:pt x="1080" y="1431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5"/>
                  </a:lnTo>
                  <a:lnTo>
                    <a:pt x="1060" y="1416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6"/>
                  </a:lnTo>
                  <a:lnTo>
                    <a:pt x="1023" y="1386"/>
                  </a:lnTo>
                  <a:lnTo>
                    <a:pt x="1016" y="1387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6"/>
                  </a:lnTo>
                  <a:lnTo>
                    <a:pt x="996" y="1399"/>
                  </a:lnTo>
                  <a:lnTo>
                    <a:pt x="992" y="1402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8"/>
                  </a:lnTo>
                  <a:lnTo>
                    <a:pt x="1228" y="1479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2"/>
                  </a:lnTo>
                  <a:lnTo>
                    <a:pt x="1258" y="1516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9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2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8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3"/>
                  </a:lnTo>
                  <a:lnTo>
                    <a:pt x="1329" y="1511"/>
                  </a:lnTo>
                  <a:lnTo>
                    <a:pt x="1322" y="1520"/>
                  </a:lnTo>
                  <a:lnTo>
                    <a:pt x="1317" y="1523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4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6"/>
                  </a:lnTo>
                  <a:lnTo>
                    <a:pt x="1222" y="1510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90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4"/>
                  </a:lnTo>
                  <a:lnTo>
                    <a:pt x="1259" y="1372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2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2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1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5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4"/>
                  </a:lnTo>
                  <a:lnTo>
                    <a:pt x="1472" y="1376"/>
                  </a:lnTo>
                  <a:lnTo>
                    <a:pt x="1477" y="1380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7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8" y="1387"/>
                  </a:lnTo>
                  <a:lnTo>
                    <a:pt x="1422" y="1388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6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60"/>
                  </a:moveTo>
                  <a:lnTo>
                    <a:pt x="1719" y="1467"/>
                  </a:lnTo>
                  <a:lnTo>
                    <a:pt x="1720" y="1475"/>
                  </a:lnTo>
                  <a:lnTo>
                    <a:pt x="1721" y="1481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8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8" y="1517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7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3"/>
                  </a:lnTo>
                  <a:lnTo>
                    <a:pt x="1707" y="1387"/>
                  </a:lnTo>
                  <a:lnTo>
                    <a:pt x="1706" y="1383"/>
                  </a:lnTo>
                  <a:lnTo>
                    <a:pt x="1706" y="1376"/>
                  </a:lnTo>
                  <a:lnTo>
                    <a:pt x="1705" y="1371"/>
                  </a:lnTo>
                  <a:lnTo>
                    <a:pt x="1706" y="1362"/>
                  </a:lnTo>
                  <a:lnTo>
                    <a:pt x="1708" y="1353"/>
                  </a:lnTo>
                  <a:lnTo>
                    <a:pt x="1711" y="1347"/>
                  </a:lnTo>
                  <a:lnTo>
                    <a:pt x="1713" y="1343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0"/>
                  </a:lnTo>
                  <a:lnTo>
                    <a:pt x="1743" y="1317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5"/>
                  </a:lnTo>
                  <a:lnTo>
                    <a:pt x="1818" y="1317"/>
                  </a:lnTo>
                  <a:lnTo>
                    <a:pt x="1824" y="1320"/>
                  </a:lnTo>
                  <a:lnTo>
                    <a:pt x="1829" y="1324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5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7"/>
                  </a:lnTo>
                  <a:lnTo>
                    <a:pt x="1824" y="1344"/>
                  </a:lnTo>
                  <a:lnTo>
                    <a:pt x="1821" y="1341"/>
                  </a:lnTo>
                  <a:lnTo>
                    <a:pt x="1812" y="1334"/>
                  </a:lnTo>
                  <a:lnTo>
                    <a:pt x="1802" y="1331"/>
                  </a:lnTo>
                  <a:lnTo>
                    <a:pt x="1792" y="1329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3"/>
                  </a:lnTo>
                  <a:lnTo>
                    <a:pt x="1743" y="1338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4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1" y="1517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499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8"/>
                  </a:lnTo>
                  <a:lnTo>
                    <a:pt x="1699" y="1468"/>
                  </a:lnTo>
                  <a:lnTo>
                    <a:pt x="1699" y="1460"/>
                  </a:lnTo>
                  <a:lnTo>
                    <a:pt x="1719" y="1460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2"/>
                  </a:lnTo>
                  <a:lnTo>
                    <a:pt x="1941" y="1516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9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2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8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3"/>
                  </a:lnTo>
                  <a:lnTo>
                    <a:pt x="2012" y="1511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4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6"/>
                  </a:lnTo>
                  <a:lnTo>
                    <a:pt x="1905" y="1510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5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4"/>
                  </a:lnTo>
                  <a:lnTo>
                    <a:pt x="1941" y="1372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2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2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1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6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3"/>
                  </a:lnTo>
                  <a:lnTo>
                    <a:pt x="2130" y="1372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4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6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5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7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3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2"/>
                  </a:lnTo>
                  <a:lnTo>
                    <a:pt x="2390" y="1516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9"/>
                  </a:lnTo>
                  <a:lnTo>
                    <a:pt x="2417" y="1518"/>
                  </a:lnTo>
                  <a:lnTo>
                    <a:pt x="2426" y="1516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5"/>
                  </a:lnTo>
                  <a:lnTo>
                    <a:pt x="2473" y="1475"/>
                  </a:lnTo>
                  <a:lnTo>
                    <a:pt x="2470" y="1488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9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9"/>
                  </a:lnTo>
                  <a:lnTo>
                    <a:pt x="2433" y="1531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6"/>
                  </a:lnTo>
                  <a:lnTo>
                    <a:pt x="2354" y="1510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7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8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5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6"/>
                  </a:lnTo>
                  <a:lnTo>
                    <a:pt x="2469" y="1411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2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9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2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5"/>
                  </a:lnTo>
                  <a:lnTo>
                    <a:pt x="2608" y="1488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3"/>
                  </a:lnTo>
                  <a:lnTo>
                    <a:pt x="2616" y="1511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8" y="1526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4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6"/>
                  </a:lnTo>
                  <a:lnTo>
                    <a:pt x="2509" y="1510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5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4"/>
                  </a:lnTo>
                  <a:lnTo>
                    <a:pt x="2545" y="1372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2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1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5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4"/>
                  </a:lnTo>
                  <a:lnTo>
                    <a:pt x="1370" y="1860"/>
                  </a:lnTo>
                  <a:lnTo>
                    <a:pt x="1367" y="1867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3"/>
                  </a:lnTo>
                  <a:lnTo>
                    <a:pt x="1346" y="1886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3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7"/>
                  </a:lnTo>
                  <a:lnTo>
                    <a:pt x="1245" y="1860"/>
                  </a:lnTo>
                  <a:lnTo>
                    <a:pt x="1242" y="1854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2"/>
                  </a:lnTo>
                  <a:lnTo>
                    <a:pt x="1234" y="1815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7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8"/>
                  </a:lnTo>
                  <a:lnTo>
                    <a:pt x="1346" y="1742"/>
                  </a:lnTo>
                  <a:lnTo>
                    <a:pt x="1352" y="1747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5"/>
                  </a:lnTo>
                  <a:close/>
                  <a:moveTo>
                    <a:pt x="1253" y="1815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60"/>
                  </a:lnTo>
                  <a:lnTo>
                    <a:pt x="1270" y="1864"/>
                  </a:lnTo>
                  <a:lnTo>
                    <a:pt x="1274" y="1869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5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4" y="1881"/>
                  </a:lnTo>
                  <a:lnTo>
                    <a:pt x="1321" y="1880"/>
                  </a:lnTo>
                  <a:lnTo>
                    <a:pt x="1326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9"/>
                  </a:lnTo>
                  <a:lnTo>
                    <a:pt x="1344" y="1864"/>
                  </a:lnTo>
                  <a:lnTo>
                    <a:pt x="1349" y="1860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9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1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50"/>
                  </a:lnTo>
                  <a:lnTo>
                    <a:pt x="1314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5" y="1750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1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5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0" y="1893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7"/>
                  </a:lnTo>
                  <a:lnTo>
                    <a:pt x="1420" y="1737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4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0" y="1737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5"/>
                  </a:lnTo>
                  <a:lnTo>
                    <a:pt x="1596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80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7"/>
                  </a:lnTo>
                  <a:lnTo>
                    <a:pt x="1700" y="1863"/>
                  </a:lnTo>
                  <a:lnTo>
                    <a:pt x="1704" y="1859"/>
                  </a:lnTo>
                  <a:lnTo>
                    <a:pt x="1706" y="1856"/>
                  </a:lnTo>
                  <a:lnTo>
                    <a:pt x="1708" y="1851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0" y="1763"/>
                  </a:lnTo>
                  <a:lnTo>
                    <a:pt x="1576" y="1754"/>
                  </a:lnTo>
                  <a:lnTo>
                    <a:pt x="1573" y="1750"/>
                  </a:lnTo>
                  <a:lnTo>
                    <a:pt x="1572" y="1745"/>
                  </a:lnTo>
                  <a:lnTo>
                    <a:pt x="1572" y="1739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10"/>
                  </a:lnTo>
                  <a:lnTo>
                    <a:pt x="1579" y="1705"/>
                  </a:lnTo>
                  <a:lnTo>
                    <a:pt x="1582" y="1699"/>
                  </a:lnTo>
                  <a:lnTo>
                    <a:pt x="1586" y="1695"/>
                  </a:lnTo>
                  <a:lnTo>
                    <a:pt x="1591" y="1691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7"/>
                  </a:lnTo>
                  <a:lnTo>
                    <a:pt x="1625" y="1674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5"/>
                  </a:lnTo>
                  <a:lnTo>
                    <a:pt x="1702" y="1690"/>
                  </a:lnTo>
                  <a:lnTo>
                    <a:pt x="1706" y="1694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2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4"/>
                  </a:lnTo>
                  <a:lnTo>
                    <a:pt x="1703" y="1727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2"/>
                  </a:lnTo>
                  <a:lnTo>
                    <a:pt x="1618" y="1764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1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8"/>
                  </a:lnTo>
                  <a:lnTo>
                    <a:pt x="1728" y="1813"/>
                  </a:lnTo>
                  <a:lnTo>
                    <a:pt x="1730" y="1818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5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7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9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7"/>
                  </a:lnTo>
                  <a:lnTo>
                    <a:pt x="1632" y="1896"/>
                  </a:lnTo>
                  <a:lnTo>
                    <a:pt x="1623" y="1895"/>
                  </a:lnTo>
                  <a:lnTo>
                    <a:pt x="1616" y="1893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7" y="1815"/>
                  </a:moveTo>
                  <a:lnTo>
                    <a:pt x="1957" y="1822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4"/>
                  </a:lnTo>
                  <a:lnTo>
                    <a:pt x="1946" y="1860"/>
                  </a:lnTo>
                  <a:lnTo>
                    <a:pt x="1943" y="1867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3"/>
                  </a:lnTo>
                  <a:lnTo>
                    <a:pt x="1921" y="1886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6"/>
                  </a:lnTo>
                  <a:lnTo>
                    <a:pt x="1839" y="1883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7"/>
                  </a:lnTo>
                  <a:lnTo>
                    <a:pt x="1821" y="1860"/>
                  </a:lnTo>
                  <a:lnTo>
                    <a:pt x="1818" y="1854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2"/>
                  </a:lnTo>
                  <a:lnTo>
                    <a:pt x="1810" y="1815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6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7"/>
                  </a:lnTo>
                  <a:lnTo>
                    <a:pt x="1846" y="1742"/>
                  </a:lnTo>
                  <a:lnTo>
                    <a:pt x="1852" y="1738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8"/>
                  </a:lnTo>
                  <a:lnTo>
                    <a:pt x="1921" y="1742"/>
                  </a:lnTo>
                  <a:lnTo>
                    <a:pt x="1928" y="1747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6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5"/>
                  </a:lnTo>
                  <a:close/>
                  <a:moveTo>
                    <a:pt x="1829" y="1815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60"/>
                  </a:lnTo>
                  <a:lnTo>
                    <a:pt x="1847" y="1864"/>
                  </a:lnTo>
                  <a:lnTo>
                    <a:pt x="1850" y="1869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0" y="1880"/>
                  </a:lnTo>
                  <a:lnTo>
                    <a:pt x="1877" y="1881"/>
                  </a:lnTo>
                  <a:lnTo>
                    <a:pt x="1883" y="1881"/>
                  </a:lnTo>
                  <a:lnTo>
                    <a:pt x="1890" y="1881"/>
                  </a:lnTo>
                  <a:lnTo>
                    <a:pt x="1896" y="1880"/>
                  </a:lnTo>
                  <a:lnTo>
                    <a:pt x="1902" y="1877"/>
                  </a:lnTo>
                  <a:lnTo>
                    <a:pt x="1907" y="1875"/>
                  </a:lnTo>
                  <a:lnTo>
                    <a:pt x="1913" y="1872"/>
                  </a:lnTo>
                  <a:lnTo>
                    <a:pt x="1917" y="1869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9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1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50"/>
                  </a:lnTo>
                  <a:lnTo>
                    <a:pt x="1890" y="1749"/>
                  </a:lnTo>
                  <a:lnTo>
                    <a:pt x="1883" y="1748"/>
                  </a:lnTo>
                  <a:lnTo>
                    <a:pt x="1877" y="1749"/>
                  </a:lnTo>
                  <a:lnTo>
                    <a:pt x="1870" y="1750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1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9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5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7"/>
                  </a:lnTo>
                  <a:lnTo>
                    <a:pt x="2107" y="1737"/>
                  </a:lnTo>
                  <a:lnTo>
                    <a:pt x="2049" y="1893"/>
                  </a:lnTo>
                  <a:lnTo>
                    <a:pt x="2028" y="1893"/>
                  </a:lnTo>
                  <a:lnTo>
                    <a:pt x="1968" y="1737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9"/>
                  </a:lnTo>
                  <a:lnTo>
                    <a:pt x="2160" y="1872"/>
                  </a:lnTo>
                  <a:lnTo>
                    <a:pt x="2164" y="1875"/>
                  </a:lnTo>
                  <a:lnTo>
                    <a:pt x="2170" y="1877"/>
                  </a:lnTo>
                  <a:lnTo>
                    <a:pt x="2175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4"/>
                  </a:lnTo>
                  <a:lnTo>
                    <a:pt x="2247" y="1864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7"/>
                  </a:lnTo>
                  <a:lnTo>
                    <a:pt x="2126" y="1860"/>
                  </a:lnTo>
                  <a:lnTo>
                    <a:pt x="2124" y="1853"/>
                  </a:lnTo>
                  <a:lnTo>
                    <a:pt x="2121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1" y="1785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4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60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8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2"/>
                  </a:lnTo>
                  <a:lnTo>
                    <a:pt x="2229" y="1774"/>
                  </a:lnTo>
                  <a:lnTo>
                    <a:pt x="2224" y="1765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4"/>
                  </a:lnTo>
                  <a:lnTo>
                    <a:pt x="2142" y="1782"/>
                  </a:lnTo>
                  <a:lnTo>
                    <a:pt x="2138" y="1793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0" y="1737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1"/>
                  </a:lnTo>
                  <a:lnTo>
                    <a:pt x="2314" y="1746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3" y="1735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1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5" y="1767"/>
                  </a:lnTo>
                  <a:lnTo>
                    <a:pt x="2407" y="1779"/>
                  </a:lnTo>
                  <a:lnTo>
                    <a:pt x="2408" y="1792"/>
                  </a:lnTo>
                  <a:lnTo>
                    <a:pt x="2408" y="1893"/>
                  </a:lnTo>
                  <a:lnTo>
                    <a:pt x="2389" y="1893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7"/>
                  </a:lnTo>
                  <a:lnTo>
                    <a:pt x="2385" y="1768"/>
                  </a:lnTo>
                  <a:lnTo>
                    <a:pt x="2380" y="1762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2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2"/>
                  </a:lnTo>
                  <a:lnTo>
                    <a:pt x="2300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7"/>
                  </a:moveTo>
                  <a:lnTo>
                    <a:pt x="2463" y="1737"/>
                  </a:lnTo>
                  <a:lnTo>
                    <a:pt x="2463" y="1893"/>
                  </a:lnTo>
                  <a:lnTo>
                    <a:pt x="2444" y="1893"/>
                  </a:lnTo>
                  <a:lnTo>
                    <a:pt x="2444" y="1737"/>
                  </a:lnTo>
                  <a:close/>
                  <a:moveTo>
                    <a:pt x="2498" y="1785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5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7"/>
                  </a:lnTo>
                  <a:lnTo>
                    <a:pt x="2599" y="1741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2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4"/>
                  </a:lnTo>
                  <a:lnTo>
                    <a:pt x="2619" y="1870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6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3"/>
                  </a:lnTo>
                  <a:lnTo>
                    <a:pt x="2617" y="1891"/>
                  </a:lnTo>
                  <a:lnTo>
                    <a:pt x="2611" y="1890"/>
                  </a:lnTo>
                  <a:lnTo>
                    <a:pt x="2607" y="1888"/>
                  </a:lnTo>
                  <a:lnTo>
                    <a:pt x="2605" y="1885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6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2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1"/>
                  </a:lnTo>
                  <a:lnTo>
                    <a:pt x="2585" y="1800"/>
                  </a:lnTo>
                  <a:lnTo>
                    <a:pt x="2590" y="1799"/>
                  </a:lnTo>
                  <a:lnTo>
                    <a:pt x="2593" y="1796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0"/>
                  </a:lnTo>
                  <a:lnTo>
                    <a:pt x="2598" y="1772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7"/>
                  </a:moveTo>
                  <a:lnTo>
                    <a:pt x="2598" y="1807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8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30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5"/>
                  </a:lnTo>
                  <a:lnTo>
                    <a:pt x="2510" y="1849"/>
                  </a:lnTo>
                  <a:lnTo>
                    <a:pt x="2511" y="1857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6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3"/>
                  </a:lnTo>
                  <a:lnTo>
                    <a:pt x="2596" y="1847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3" y="181"/>
                  </a:moveTo>
                  <a:lnTo>
                    <a:pt x="2221" y="163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1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4"/>
                  </a:lnTo>
                  <a:lnTo>
                    <a:pt x="1987" y="8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3"/>
                  </a:lnTo>
                  <a:lnTo>
                    <a:pt x="1860" y="181"/>
                  </a:lnTo>
                  <a:lnTo>
                    <a:pt x="1861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8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1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8"/>
                  </a:lnTo>
                  <a:lnTo>
                    <a:pt x="2207" y="251"/>
                  </a:lnTo>
                  <a:lnTo>
                    <a:pt x="2214" y="235"/>
                  </a:lnTo>
                  <a:lnTo>
                    <a:pt x="2218" y="218"/>
                  </a:lnTo>
                  <a:lnTo>
                    <a:pt x="2221" y="199"/>
                  </a:lnTo>
                  <a:lnTo>
                    <a:pt x="2223" y="181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2"/>
                  </a:lnTo>
                  <a:lnTo>
                    <a:pt x="2501" y="608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8"/>
                  </a:lnTo>
                  <a:lnTo>
                    <a:pt x="2412" y="612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5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3"/>
                  </a:lnTo>
                  <a:lnTo>
                    <a:pt x="2287" y="821"/>
                  </a:lnTo>
                  <a:lnTo>
                    <a:pt x="2293" y="839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5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7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7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5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9"/>
                  </a:lnTo>
                  <a:lnTo>
                    <a:pt x="2643" y="821"/>
                  </a:lnTo>
                  <a:lnTo>
                    <a:pt x="2645" y="803"/>
                  </a:lnTo>
                  <a:lnTo>
                    <a:pt x="2646" y="785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5" y="143"/>
                  </a:lnTo>
                  <a:lnTo>
                    <a:pt x="2285" y="161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10"/>
                  </a:lnTo>
                  <a:lnTo>
                    <a:pt x="2233" y="318"/>
                  </a:lnTo>
                  <a:lnTo>
                    <a:pt x="2221" y="333"/>
                  </a:lnTo>
                  <a:lnTo>
                    <a:pt x="2207" y="347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80"/>
                  </a:lnTo>
                  <a:lnTo>
                    <a:pt x="2146" y="388"/>
                  </a:lnTo>
                  <a:lnTo>
                    <a:pt x="2111" y="405"/>
                  </a:lnTo>
                  <a:lnTo>
                    <a:pt x="2075" y="421"/>
                  </a:lnTo>
                  <a:lnTo>
                    <a:pt x="2056" y="429"/>
                  </a:lnTo>
                  <a:lnTo>
                    <a:pt x="2037" y="439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9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4"/>
                  </a:lnTo>
                  <a:lnTo>
                    <a:pt x="1935" y="537"/>
                  </a:lnTo>
                  <a:lnTo>
                    <a:pt x="1928" y="553"/>
                  </a:lnTo>
                  <a:lnTo>
                    <a:pt x="1914" y="583"/>
                  </a:lnTo>
                  <a:lnTo>
                    <a:pt x="1902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5" y="739"/>
                  </a:lnTo>
                  <a:lnTo>
                    <a:pt x="1860" y="767"/>
                  </a:lnTo>
                  <a:lnTo>
                    <a:pt x="1854" y="791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2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1"/>
                  </a:lnTo>
                  <a:lnTo>
                    <a:pt x="2297" y="607"/>
                  </a:lnTo>
                  <a:lnTo>
                    <a:pt x="2314" y="596"/>
                  </a:lnTo>
                  <a:lnTo>
                    <a:pt x="2331" y="586"/>
                  </a:lnTo>
                  <a:lnTo>
                    <a:pt x="2347" y="577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9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5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5" y="177"/>
                  </a:lnTo>
                  <a:lnTo>
                    <a:pt x="2640" y="145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1186"/>
            <p:cNvSpPr>
              <a:spLocks noEditPoints="1"/>
            </p:cNvSpPr>
            <p:nvPr userDrawn="1"/>
          </p:nvSpPr>
          <p:spPr bwMode="auto">
            <a:xfrm>
              <a:off x="2497" y="3668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3" y="1377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1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6"/>
                  </a:lnTo>
                  <a:lnTo>
                    <a:pt x="286" y="1393"/>
                  </a:lnTo>
                  <a:lnTo>
                    <a:pt x="288" y="1400"/>
                  </a:lnTo>
                  <a:lnTo>
                    <a:pt x="293" y="1393"/>
                  </a:lnTo>
                  <a:lnTo>
                    <a:pt x="298" y="1386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0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0"/>
                  </a:lnTo>
                  <a:lnTo>
                    <a:pt x="384" y="1395"/>
                  </a:lnTo>
                  <a:lnTo>
                    <a:pt x="387" y="1400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5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2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0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6"/>
                  </a:lnTo>
                  <a:lnTo>
                    <a:pt x="271" y="1409"/>
                  </a:lnTo>
                  <a:lnTo>
                    <a:pt x="269" y="1402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8"/>
                  </a:lnTo>
                  <a:lnTo>
                    <a:pt x="248" y="1386"/>
                  </a:lnTo>
                  <a:lnTo>
                    <a:pt x="240" y="1385"/>
                  </a:lnTo>
                  <a:lnTo>
                    <a:pt x="234" y="1386"/>
                  </a:lnTo>
                  <a:lnTo>
                    <a:pt x="229" y="1386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8"/>
                  </a:lnTo>
                  <a:lnTo>
                    <a:pt x="205" y="1402"/>
                  </a:lnTo>
                  <a:lnTo>
                    <a:pt x="200" y="1410"/>
                  </a:lnTo>
                  <a:lnTo>
                    <a:pt x="196" y="1420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3"/>
                  </a:lnTo>
                  <a:lnTo>
                    <a:pt x="448" y="1396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4"/>
                  </a:lnTo>
                  <a:lnTo>
                    <a:pt x="482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1"/>
                  </a:lnTo>
                  <a:lnTo>
                    <a:pt x="524" y="1373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8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3"/>
                  </a:lnTo>
                  <a:lnTo>
                    <a:pt x="569" y="1452"/>
                  </a:lnTo>
                  <a:lnTo>
                    <a:pt x="569" y="1460"/>
                  </a:lnTo>
                  <a:lnTo>
                    <a:pt x="568" y="1468"/>
                  </a:lnTo>
                  <a:lnTo>
                    <a:pt x="567" y="1476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2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5"/>
                  </a:lnTo>
                  <a:lnTo>
                    <a:pt x="460" y="1521"/>
                  </a:lnTo>
                  <a:lnTo>
                    <a:pt x="455" y="1515"/>
                  </a:lnTo>
                  <a:lnTo>
                    <a:pt x="449" y="1508"/>
                  </a:lnTo>
                  <a:lnTo>
                    <a:pt x="446" y="1500"/>
                  </a:lnTo>
                  <a:lnTo>
                    <a:pt x="445" y="1500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4"/>
                  </a:lnTo>
                  <a:close/>
                  <a:moveTo>
                    <a:pt x="500" y="1385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8"/>
                  </a:lnTo>
                  <a:lnTo>
                    <a:pt x="473" y="1390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6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6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5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6"/>
                  </a:lnTo>
                  <a:lnTo>
                    <a:pt x="789" y="1483"/>
                  </a:lnTo>
                  <a:lnTo>
                    <a:pt x="787" y="1491"/>
                  </a:lnTo>
                  <a:lnTo>
                    <a:pt x="784" y="1497"/>
                  </a:lnTo>
                  <a:lnTo>
                    <a:pt x="780" y="1504"/>
                  </a:lnTo>
                  <a:lnTo>
                    <a:pt x="775" y="1509"/>
                  </a:lnTo>
                  <a:lnTo>
                    <a:pt x="770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5"/>
                  </a:lnTo>
                  <a:lnTo>
                    <a:pt x="666" y="1509"/>
                  </a:lnTo>
                  <a:lnTo>
                    <a:pt x="662" y="1504"/>
                  </a:lnTo>
                  <a:lnTo>
                    <a:pt x="658" y="1497"/>
                  </a:lnTo>
                  <a:lnTo>
                    <a:pt x="654" y="1491"/>
                  </a:lnTo>
                  <a:lnTo>
                    <a:pt x="652" y="1483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3"/>
                  </a:lnTo>
                  <a:lnTo>
                    <a:pt x="649" y="1436"/>
                  </a:lnTo>
                  <a:lnTo>
                    <a:pt x="650" y="1427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2" y="1388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1"/>
                  </a:lnTo>
                  <a:lnTo>
                    <a:pt x="745" y="1373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8"/>
                  </a:lnTo>
                  <a:lnTo>
                    <a:pt x="775" y="1394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7"/>
                  </a:lnTo>
                  <a:lnTo>
                    <a:pt x="794" y="1436"/>
                  </a:lnTo>
                  <a:lnTo>
                    <a:pt x="794" y="1443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8" y="1512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2"/>
                  </a:lnTo>
                  <a:lnTo>
                    <a:pt x="749" y="1509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39"/>
                  </a:lnTo>
                  <a:lnTo>
                    <a:pt x="772" y="1427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5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7"/>
                  </a:lnTo>
                  <a:lnTo>
                    <a:pt x="667" y="1439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1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29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7"/>
                  </a:lnTo>
                  <a:lnTo>
                    <a:pt x="995" y="1382"/>
                  </a:lnTo>
                  <a:lnTo>
                    <a:pt x="1001" y="1377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1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6"/>
                  </a:lnTo>
                  <a:lnTo>
                    <a:pt x="1073" y="1393"/>
                  </a:lnTo>
                  <a:lnTo>
                    <a:pt x="1077" y="1400"/>
                  </a:lnTo>
                  <a:lnTo>
                    <a:pt x="1081" y="1393"/>
                  </a:lnTo>
                  <a:lnTo>
                    <a:pt x="1085" y="1386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1" y="1390"/>
                  </a:lnTo>
                  <a:lnTo>
                    <a:pt x="1173" y="1395"/>
                  </a:lnTo>
                  <a:lnTo>
                    <a:pt x="1174" y="1400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5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2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0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6"/>
                  </a:lnTo>
                  <a:lnTo>
                    <a:pt x="1059" y="1409"/>
                  </a:lnTo>
                  <a:lnTo>
                    <a:pt x="1057" y="1402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8"/>
                  </a:lnTo>
                  <a:lnTo>
                    <a:pt x="1037" y="1386"/>
                  </a:lnTo>
                  <a:lnTo>
                    <a:pt x="1028" y="1385"/>
                  </a:lnTo>
                  <a:lnTo>
                    <a:pt x="1023" y="1386"/>
                  </a:lnTo>
                  <a:lnTo>
                    <a:pt x="1016" y="1386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8"/>
                  </a:lnTo>
                  <a:lnTo>
                    <a:pt x="992" y="1402"/>
                  </a:lnTo>
                  <a:lnTo>
                    <a:pt x="988" y="1410"/>
                  </a:lnTo>
                  <a:lnTo>
                    <a:pt x="984" y="1420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7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3" y="1512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1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4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1"/>
                  </a:lnTo>
                  <a:lnTo>
                    <a:pt x="1322" y="1519"/>
                  </a:lnTo>
                  <a:lnTo>
                    <a:pt x="1317" y="1523"/>
                  </a:lnTo>
                  <a:lnTo>
                    <a:pt x="1313" y="1525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2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89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6"/>
                  </a:lnTo>
                  <a:lnTo>
                    <a:pt x="1252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1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1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0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2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5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2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4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4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3"/>
                  </a:lnTo>
                  <a:lnTo>
                    <a:pt x="1472" y="1376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7" y="1389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29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6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6"/>
                  </a:lnTo>
                  <a:lnTo>
                    <a:pt x="1438" y="1385"/>
                  </a:lnTo>
                  <a:lnTo>
                    <a:pt x="1433" y="1386"/>
                  </a:lnTo>
                  <a:lnTo>
                    <a:pt x="1428" y="1386"/>
                  </a:lnTo>
                  <a:lnTo>
                    <a:pt x="1422" y="1388"/>
                  </a:lnTo>
                  <a:lnTo>
                    <a:pt x="1418" y="1389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7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3"/>
                  </a:lnTo>
                  <a:lnTo>
                    <a:pt x="1565" y="1509"/>
                  </a:lnTo>
                  <a:lnTo>
                    <a:pt x="1567" y="1511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6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58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1" y="1480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6"/>
                  </a:lnTo>
                  <a:lnTo>
                    <a:pt x="1734" y="1501"/>
                  </a:lnTo>
                  <a:lnTo>
                    <a:pt x="1739" y="1504"/>
                  </a:lnTo>
                  <a:lnTo>
                    <a:pt x="1744" y="1507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3"/>
                  </a:lnTo>
                  <a:lnTo>
                    <a:pt x="1846" y="1479"/>
                  </a:lnTo>
                  <a:lnTo>
                    <a:pt x="1847" y="1473"/>
                  </a:lnTo>
                  <a:lnTo>
                    <a:pt x="1846" y="1468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2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2"/>
                  </a:lnTo>
                  <a:lnTo>
                    <a:pt x="1707" y="1387"/>
                  </a:lnTo>
                  <a:lnTo>
                    <a:pt x="1706" y="1382"/>
                  </a:lnTo>
                  <a:lnTo>
                    <a:pt x="1706" y="1376"/>
                  </a:lnTo>
                  <a:lnTo>
                    <a:pt x="1705" y="1370"/>
                  </a:lnTo>
                  <a:lnTo>
                    <a:pt x="1706" y="1361"/>
                  </a:lnTo>
                  <a:lnTo>
                    <a:pt x="1708" y="1352"/>
                  </a:lnTo>
                  <a:lnTo>
                    <a:pt x="1711" y="1347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19"/>
                  </a:lnTo>
                  <a:lnTo>
                    <a:pt x="1743" y="1316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09"/>
                  </a:lnTo>
                  <a:lnTo>
                    <a:pt x="1787" y="1311"/>
                  </a:lnTo>
                  <a:lnTo>
                    <a:pt x="1796" y="1311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6"/>
                  </a:lnTo>
                  <a:lnTo>
                    <a:pt x="1824" y="1319"/>
                  </a:lnTo>
                  <a:lnTo>
                    <a:pt x="1829" y="1322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7"/>
                  </a:lnTo>
                  <a:lnTo>
                    <a:pt x="1855" y="1354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6"/>
                  </a:lnTo>
                  <a:lnTo>
                    <a:pt x="1839" y="1376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0" y="1350"/>
                  </a:lnTo>
                  <a:lnTo>
                    <a:pt x="1827" y="1347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4"/>
                  </a:lnTo>
                  <a:lnTo>
                    <a:pt x="1802" y="1330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2"/>
                  </a:lnTo>
                  <a:lnTo>
                    <a:pt x="1743" y="1336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7"/>
                  </a:lnTo>
                  <a:lnTo>
                    <a:pt x="1729" y="1383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3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6"/>
                  </a:lnTo>
                  <a:lnTo>
                    <a:pt x="1867" y="1473"/>
                  </a:lnTo>
                  <a:lnTo>
                    <a:pt x="1866" y="1479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1" y="1498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7"/>
                  </a:lnTo>
                  <a:lnTo>
                    <a:pt x="1699" y="1468"/>
                  </a:lnTo>
                  <a:lnTo>
                    <a:pt x="1699" y="1458"/>
                  </a:lnTo>
                  <a:lnTo>
                    <a:pt x="1719" y="1458"/>
                  </a:lnTo>
                  <a:close/>
                  <a:moveTo>
                    <a:pt x="1907" y="1457"/>
                  </a:moveTo>
                  <a:lnTo>
                    <a:pt x="1908" y="1467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5" y="1512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1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4"/>
                  </a:lnTo>
                  <a:lnTo>
                    <a:pt x="2004" y="1487"/>
                  </a:lnTo>
                  <a:lnTo>
                    <a:pt x="2008" y="1478"/>
                  </a:lnTo>
                  <a:lnTo>
                    <a:pt x="2026" y="1478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1"/>
                  </a:lnTo>
                  <a:lnTo>
                    <a:pt x="2004" y="1519"/>
                  </a:lnTo>
                  <a:lnTo>
                    <a:pt x="2000" y="1523"/>
                  </a:lnTo>
                  <a:lnTo>
                    <a:pt x="1995" y="1525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2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89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6"/>
                  </a:lnTo>
                  <a:lnTo>
                    <a:pt x="1933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1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0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2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5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2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1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2"/>
                  </a:lnTo>
                  <a:lnTo>
                    <a:pt x="2130" y="1372"/>
                  </a:lnTo>
                  <a:lnTo>
                    <a:pt x="2130" y="1390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2"/>
                  </a:lnTo>
                  <a:lnTo>
                    <a:pt x="2088" y="1406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19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5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0"/>
                  </a:lnTo>
                  <a:lnTo>
                    <a:pt x="2201" y="1510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5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7"/>
                  </a:lnTo>
                  <a:lnTo>
                    <a:pt x="2355" y="1439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6" y="1512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7"/>
                  </a:lnTo>
                  <a:lnTo>
                    <a:pt x="2426" y="1515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6" y="1514"/>
                  </a:lnTo>
                  <a:lnTo>
                    <a:pt x="2453" y="1518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5"/>
                  </a:lnTo>
                  <a:lnTo>
                    <a:pt x="2354" y="1509"/>
                  </a:lnTo>
                  <a:lnTo>
                    <a:pt x="2350" y="1504"/>
                  </a:lnTo>
                  <a:lnTo>
                    <a:pt x="2346" y="1497"/>
                  </a:lnTo>
                  <a:lnTo>
                    <a:pt x="2342" y="1491"/>
                  </a:lnTo>
                  <a:lnTo>
                    <a:pt x="2340" y="1483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3"/>
                  </a:lnTo>
                  <a:lnTo>
                    <a:pt x="2337" y="1436"/>
                  </a:lnTo>
                  <a:lnTo>
                    <a:pt x="2338" y="1427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60" y="1388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3"/>
                  </a:lnTo>
                  <a:lnTo>
                    <a:pt x="2392" y="1371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6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399"/>
                  </a:lnTo>
                  <a:lnTo>
                    <a:pt x="2468" y="1404"/>
                  </a:lnTo>
                  <a:lnTo>
                    <a:pt x="2469" y="1410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7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09"/>
                  </a:lnTo>
                  <a:lnTo>
                    <a:pt x="2539" y="1512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1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4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0" y="1478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1"/>
                  </a:lnTo>
                  <a:lnTo>
                    <a:pt x="2608" y="1519"/>
                  </a:lnTo>
                  <a:lnTo>
                    <a:pt x="2604" y="1523"/>
                  </a:lnTo>
                  <a:lnTo>
                    <a:pt x="2598" y="1525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2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9" y="1509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89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6"/>
                  </a:lnTo>
                  <a:lnTo>
                    <a:pt x="2537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1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0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2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5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2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2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0" y="1859"/>
                  </a:lnTo>
                  <a:lnTo>
                    <a:pt x="1367" y="1866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6"/>
                  </a:lnTo>
                  <a:lnTo>
                    <a:pt x="1339" y="1889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89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6"/>
                  </a:lnTo>
                  <a:lnTo>
                    <a:pt x="1245" y="1859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0"/>
                  </a:lnTo>
                  <a:lnTo>
                    <a:pt x="1234" y="1822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5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1"/>
                  </a:lnTo>
                  <a:lnTo>
                    <a:pt x="1276" y="1738"/>
                  </a:lnTo>
                  <a:lnTo>
                    <a:pt x="1283" y="1735"/>
                  </a:lnTo>
                  <a:lnTo>
                    <a:pt x="1290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4" y="1734"/>
                  </a:lnTo>
                  <a:lnTo>
                    <a:pt x="1333" y="1735"/>
                  </a:lnTo>
                  <a:lnTo>
                    <a:pt x="1339" y="1738"/>
                  </a:lnTo>
                  <a:lnTo>
                    <a:pt x="1346" y="1741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5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59"/>
                  </a:lnTo>
                  <a:lnTo>
                    <a:pt x="1270" y="1863"/>
                  </a:lnTo>
                  <a:lnTo>
                    <a:pt x="1274" y="1868"/>
                  </a:lnTo>
                  <a:lnTo>
                    <a:pt x="1279" y="1871"/>
                  </a:lnTo>
                  <a:lnTo>
                    <a:pt x="1284" y="1874"/>
                  </a:lnTo>
                  <a:lnTo>
                    <a:pt x="1289" y="1877"/>
                  </a:lnTo>
                  <a:lnTo>
                    <a:pt x="1295" y="1878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8"/>
                  </a:lnTo>
                  <a:lnTo>
                    <a:pt x="1326" y="1877"/>
                  </a:lnTo>
                  <a:lnTo>
                    <a:pt x="1332" y="1874"/>
                  </a:lnTo>
                  <a:lnTo>
                    <a:pt x="1337" y="1871"/>
                  </a:lnTo>
                  <a:lnTo>
                    <a:pt x="1341" y="1868"/>
                  </a:lnTo>
                  <a:lnTo>
                    <a:pt x="1344" y="1863"/>
                  </a:lnTo>
                  <a:lnTo>
                    <a:pt x="1349" y="1859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8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0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0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1"/>
                  </a:lnTo>
                  <a:lnTo>
                    <a:pt x="1420" y="1891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7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8"/>
                  </a:lnTo>
                  <a:lnTo>
                    <a:pt x="1593" y="1854"/>
                  </a:lnTo>
                  <a:lnTo>
                    <a:pt x="1596" y="1859"/>
                  </a:lnTo>
                  <a:lnTo>
                    <a:pt x="1600" y="1862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78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2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8" y="1850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2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1"/>
                  </a:lnTo>
                  <a:lnTo>
                    <a:pt x="1602" y="1778"/>
                  </a:lnTo>
                  <a:lnTo>
                    <a:pt x="1594" y="1774"/>
                  </a:lnTo>
                  <a:lnTo>
                    <a:pt x="1586" y="1768"/>
                  </a:lnTo>
                  <a:lnTo>
                    <a:pt x="1580" y="1762"/>
                  </a:lnTo>
                  <a:lnTo>
                    <a:pt x="1576" y="1754"/>
                  </a:lnTo>
                  <a:lnTo>
                    <a:pt x="1573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09"/>
                  </a:lnTo>
                  <a:lnTo>
                    <a:pt x="1579" y="1704"/>
                  </a:lnTo>
                  <a:lnTo>
                    <a:pt x="1582" y="1699"/>
                  </a:lnTo>
                  <a:lnTo>
                    <a:pt x="1586" y="1694"/>
                  </a:lnTo>
                  <a:lnTo>
                    <a:pt x="1591" y="1690"/>
                  </a:lnTo>
                  <a:lnTo>
                    <a:pt x="1595" y="1685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3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1"/>
                  </a:lnTo>
                  <a:lnTo>
                    <a:pt x="1695" y="1685"/>
                  </a:lnTo>
                  <a:lnTo>
                    <a:pt x="1702" y="1688"/>
                  </a:lnTo>
                  <a:lnTo>
                    <a:pt x="1706" y="1693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3"/>
                  </a:lnTo>
                  <a:lnTo>
                    <a:pt x="1725" y="1731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7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1"/>
                  </a:lnTo>
                  <a:lnTo>
                    <a:pt x="1678" y="1696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2" y="1726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0"/>
                  </a:lnTo>
                  <a:lnTo>
                    <a:pt x="1602" y="1754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3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0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7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2"/>
                  </a:lnTo>
                  <a:lnTo>
                    <a:pt x="1732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0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8"/>
                  </a:lnTo>
                  <a:lnTo>
                    <a:pt x="1687" y="1891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6"/>
                  </a:lnTo>
                  <a:lnTo>
                    <a:pt x="1641" y="1896"/>
                  </a:lnTo>
                  <a:lnTo>
                    <a:pt x="1632" y="1895"/>
                  </a:lnTo>
                  <a:lnTo>
                    <a:pt x="1623" y="1894"/>
                  </a:lnTo>
                  <a:lnTo>
                    <a:pt x="1616" y="1891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1"/>
                  </a:lnTo>
                  <a:lnTo>
                    <a:pt x="1762" y="1891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2"/>
                  </a:lnTo>
                  <a:lnTo>
                    <a:pt x="1956" y="1830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3"/>
                  </a:lnTo>
                  <a:lnTo>
                    <a:pt x="1946" y="1859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2"/>
                  </a:lnTo>
                  <a:lnTo>
                    <a:pt x="1921" y="1886"/>
                  </a:lnTo>
                  <a:lnTo>
                    <a:pt x="1915" y="1889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89"/>
                  </a:lnTo>
                  <a:lnTo>
                    <a:pt x="1846" y="1886"/>
                  </a:lnTo>
                  <a:lnTo>
                    <a:pt x="1839" y="1882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6"/>
                  </a:lnTo>
                  <a:lnTo>
                    <a:pt x="1821" y="1859"/>
                  </a:lnTo>
                  <a:lnTo>
                    <a:pt x="1818" y="1853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0"/>
                  </a:lnTo>
                  <a:lnTo>
                    <a:pt x="1810" y="1822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5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6"/>
                  </a:lnTo>
                  <a:lnTo>
                    <a:pt x="1846" y="1741"/>
                  </a:lnTo>
                  <a:lnTo>
                    <a:pt x="1852" y="1738"/>
                  </a:lnTo>
                  <a:lnTo>
                    <a:pt x="1860" y="1735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1" y="1734"/>
                  </a:lnTo>
                  <a:lnTo>
                    <a:pt x="1908" y="1735"/>
                  </a:lnTo>
                  <a:lnTo>
                    <a:pt x="1915" y="1738"/>
                  </a:lnTo>
                  <a:lnTo>
                    <a:pt x="1921" y="1741"/>
                  </a:lnTo>
                  <a:lnTo>
                    <a:pt x="1928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5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59"/>
                  </a:lnTo>
                  <a:lnTo>
                    <a:pt x="1847" y="1863"/>
                  </a:lnTo>
                  <a:lnTo>
                    <a:pt x="1850" y="1868"/>
                  </a:lnTo>
                  <a:lnTo>
                    <a:pt x="1855" y="1871"/>
                  </a:lnTo>
                  <a:lnTo>
                    <a:pt x="1860" y="1874"/>
                  </a:lnTo>
                  <a:lnTo>
                    <a:pt x="1865" y="1877"/>
                  </a:lnTo>
                  <a:lnTo>
                    <a:pt x="1870" y="1878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8"/>
                  </a:lnTo>
                  <a:lnTo>
                    <a:pt x="1902" y="1877"/>
                  </a:lnTo>
                  <a:lnTo>
                    <a:pt x="1907" y="1874"/>
                  </a:lnTo>
                  <a:lnTo>
                    <a:pt x="1913" y="1871"/>
                  </a:lnTo>
                  <a:lnTo>
                    <a:pt x="1917" y="1868"/>
                  </a:lnTo>
                  <a:lnTo>
                    <a:pt x="1921" y="1863"/>
                  </a:lnTo>
                  <a:lnTo>
                    <a:pt x="1924" y="1859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8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0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8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1"/>
                  </a:lnTo>
                  <a:lnTo>
                    <a:pt x="2028" y="1891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0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8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70" y="1877"/>
                  </a:lnTo>
                  <a:lnTo>
                    <a:pt x="2175" y="1878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69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4"/>
                  </a:lnTo>
                  <a:lnTo>
                    <a:pt x="2241" y="1873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89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1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3"/>
                  </a:lnTo>
                  <a:lnTo>
                    <a:pt x="2124" y="1777"/>
                  </a:lnTo>
                  <a:lnTo>
                    <a:pt x="2126" y="1769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1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3" y="1782"/>
                  </a:lnTo>
                  <a:lnTo>
                    <a:pt x="2229" y="1773"/>
                  </a:lnTo>
                  <a:lnTo>
                    <a:pt x="2224" y="1764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2" y="1782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0"/>
                  </a:lnTo>
                  <a:lnTo>
                    <a:pt x="2392" y="1744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1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1"/>
                  </a:lnTo>
                  <a:lnTo>
                    <a:pt x="2389" y="1891"/>
                  </a:lnTo>
                  <a:lnTo>
                    <a:pt x="2389" y="1794"/>
                  </a:lnTo>
                  <a:lnTo>
                    <a:pt x="2389" y="1785"/>
                  </a:lnTo>
                  <a:lnTo>
                    <a:pt x="2387" y="1776"/>
                  </a:lnTo>
                  <a:lnTo>
                    <a:pt x="2385" y="1768"/>
                  </a:lnTo>
                  <a:lnTo>
                    <a:pt x="2380" y="1761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1"/>
                  </a:lnTo>
                  <a:lnTo>
                    <a:pt x="2282" y="1891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1"/>
                  </a:lnTo>
                  <a:lnTo>
                    <a:pt x="2444" y="1891"/>
                  </a:lnTo>
                  <a:lnTo>
                    <a:pt x="2444" y="1736"/>
                  </a:lnTo>
                  <a:close/>
                  <a:moveTo>
                    <a:pt x="2498" y="1783"/>
                  </a:moveTo>
                  <a:lnTo>
                    <a:pt x="2499" y="1777"/>
                  </a:lnTo>
                  <a:lnTo>
                    <a:pt x="2500" y="1771"/>
                  </a:lnTo>
                  <a:lnTo>
                    <a:pt x="2501" y="1765"/>
                  </a:lnTo>
                  <a:lnTo>
                    <a:pt x="2503" y="1760"/>
                  </a:lnTo>
                  <a:lnTo>
                    <a:pt x="2507" y="1755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6" y="1744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1" y="1734"/>
                  </a:lnTo>
                  <a:lnTo>
                    <a:pt x="2591" y="1736"/>
                  </a:lnTo>
                  <a:lnTo>
                    <a:pt x="2599" y="1741"/>
                  </a:lnTo>
                  <a:lnTo>
                    <a:pt x="2604" y="1744"/>
                  </a:lnTo>
                  <a:lnTo>
                    <a:pt x="2607" y="1748"/>
                  </a:lnTo>
                  <a:lnTo>
                    <a:pt x="2610" y="1751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7"/>
                  </a:lnTo>
                  <a:lnTo>
                    <a:pt x="2618" y="1774"/>
                  </a:lnTo>
                  <a:lnTo>
                    <a:pt x="2618" y="1781"/>
                  </a:lnTo>
                  <a:lnTo>
                    <a:pt x="2618" y="1864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5" y="1874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1"/>
                  </a:lnTo>
                  <a:lnTo>
                    <a:pt x="2617" y="1891"/>
                  </a:lnTo>
                  <a:lnTo>
                    <a:pt x="2611" y="1889"/>
                  </a:lnTo>
                  <a:lnTo>
                    <a:pt x="2607" y="1887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5"/>
                  </a:lnTo>
                  <a:lnTo>
                    <a:pt x="2601" y="1870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4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5"/>
                  </a:lnTo>
                  <a:lnTo>
                    <a:pt x="2503" y="1882"/>
                  </a:lnTo>
                  <a:lnTo>
                    <a:pt x="2500" y="1878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1"/>
                  </a:lnTo>
                  <a:lnTo>
                    <a:pt x="2491" y="1856"/>
                  </a:lnTo>
                  <a:lnTo>
                    <a:pt x="2491" y="1850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799"/>
                  </a:lnTo>
                  <a:lnTo>
                    <a:pt x="2590" y="1798"/>
                  </a:lnTo>
                  <a:lnTo>
                    <a:pt x="2593" y="1795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6"/>
                  </a:lnTo>
                  <a:lnTo>
                    <a:pt x="2524" y="1761"/>
                  </a:lnTo>
                  <a:lnTo>
                    <a:pt x="2521" y="1767"/>
                  </a:lnTo>
                  <a:lnTo>
                    <a:pt x="2518" y="1775"/>
                  </a:lnTo>
                  <a:lnTo>
                    <a:pt x="2517" y="1783"/>
                  </a:lnTo>
                  <a:lnTo>
                    <a:pt x="2498" y="1783"/>
                  </a:lnTo>
                  <a:close/>
                  <a:moveTo>
                    <a:pt x="2599" y="1806"/>
                  </a:moveTo>
                  <a:lnTo>
                    <a:pt x="2598" y="1806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7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2"/>
                  </a:lnTo>
                  <a:lnTo>
                    <a:pt x="2514" y="1835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49"/>
                  </a:lnTo>
                  <a:lnTo>
                    <a:pt x="2511" y="1856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5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6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2"/>
                  </a:lnTo>
                  <a:lnTo>
                    <a:pt x="2596" y="1847"/>
                  </a:lnTo>
                  <a:lnTo>
                    <a:pt x="2598" y="1842"/>
                  </a:lnTo>
                  <a:lnTo>
                    <a:pt x="2599" y="1837"/>
                  </a:lnTo>
                  <a:lnTo>
                    <a:pt x="2599" y="1831"/>
                  </a:lnTo>
                  <a:lnTo>
                    <a:pt x="2599" y="1806"/>
                  </a:lnTo>
                  <a:close/>
                  <a:moveTo>
                    <a:pt x="2223" y="180"/>
                  </a:moveTo>
                  <a:lnTo>
                    <a:pt x="2221" y="162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1"/>
                  </a:lnTo>
                  <a:lnTo>
                    <a:pt x="2127" y="21"/>
                  </a:lnTo>
                  <a:lnTo>
                    <a:pt x="2111" y="14"/>
                  </a:lnTo>
                  <a:lnTo>
                    <a:pt x="2095" y="7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3"/>
                  </a:lnTo>
                  <a:lnTo>
                    <a:pt x="1987" y="7"/>
                  </a:lnTo>
                  <a:lnTo>
                    <a:pt x="1971" y="14"/>
                  </a:lnTo>
                  <a:lnTo>
                    <a:pt x="1955" y="21"/>
                  </a:lnTo>
                  <a:lnTo>
                    <a:pt x="1940" y="31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2"/>
                  </a:lnTo>
                  <a:lnTo>
                    <a:pt x="1860" y="180"/>
                  </a:lnTo>
                  <a:lnTo>
                    <a:pt x="1861" y="199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1"/>
                  </a:lnTo>
                  <a:lnTo>
                    <a:pt x="1882" y="266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0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3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3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6"/>
                  </a:lnTo>
                  <a:lnTo>
                    <a:pt x="2207" y="251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199"/>
                  </a:lnTo>
                  <a:lnTo>
                    <a:pt x="2223" y="180"/>
                  </a:lnTo>
                  <a:close/>
                  <a:moveTo>
                    <a:pt x="2646" y="784"/>
                  </a:moveTo>
                  <a:lnTo>
                    <a:pt x="2645" y="765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3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4"/>
                  </a:lnTo>
                  <a:lnTo>
                    <a:pt x="2566" y="634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1"/>
                  </a:lnTo>
                  <a:lnTo>
                    <a:pt x="2501" y="607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7"/>
                  </a:lnTo>
                  <a:lnTo>
                    <a:pt x="2412" y="611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4"/>
                  </a:lnTo>
                  <a:lnTo>
                    <a:pt x="2350" y="644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3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5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7" y="820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6"/>
                  </a:lnTo>
                  <a:lnTo>
                    <a:pt x="2429" y="961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1"/>
                  </a:lnTo>
                  <a:lnTo>
                    <a:pt x="2518" y="956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0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3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6"/>
                  </a:lnTo>
                  <a:lnTo>
                    <a:pt x="2272" y="236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7"/>
                  </a:lnTo>
                  <a:lnTo>
                    <a:pt x="2221" y="333"/>
                  </a:lnTo>
                  <a:lnTo>
                    <a:pt x="2207" y="346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6" y="387"/>
                  </a:lnTo>
                  <a:lnTo>
                    <a:pt x="2111" y="404"/>
                  </a:lnTo>
                  <a:lnTo>
                    <a:pt x="2075" y="420"/>
                  </a:lnTo>
                  <a:lnTo>
                    <a:pt x="2056" y="428"/>
                  </a:lnTo>
                  <a:lnTo>
                    <a:pt x="2037" y="438"/>
                  </a:lnTo>
                  <a:lnTo>
                    <a:pt x="2017" y="449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8"/>
                  </a:lnTo>
                  <a:lnTo>
                    <a:pt x="1960" y="499"/>
                  </a:lnTo>
                  <a:lnTo>
                    <a:pt x="1951" y="512"/>
                  </a:lnTo>
                  <a:lnTo>
                    <a:pt x="1943" y="523"/>
                  </a:lnTo>
                  <a:lnTo>
                    <a:pt x="1935" y="537"/>
                  </a:lnTo>
                  <a:lnTo>
                    <a:pt x="1928" y="551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5"/>
                  </a:lnTo>
                  <a:lnTo>
                    <a:pt x="1881" y="678"/>
                  </a:lnTo>
                  <a:lnTo>
                    <a:pt x="1873" y="709"/>
                  </a:lnTo>
                  <a:lnTo>
                    <a:pt x="1865" y="739"/>
                  </a:lnTo>
                  <a:lnTo>
                    <a:pt x="1860" y="766"/>
                  </a:lnTo>
                  <a:lnTo>
                    <a:pt x="1854" y="791"/>
                  </a:lnTo>
                  <a:lnTo>
                    <a:pt x="1849" y="826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1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4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6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7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7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4"/>
                  </a:lnTo>
                  <a:lnTo>
                    <a:pt x="2555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0" y="364"/>
                  </a:lnTo>
                  <a:lnTo>
                    <a:pt x="2599" y="334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5" y="176"/>
                  </a:lnTo>
                  <a:lnTo>
                    <a:pt x="2640" y="144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1187"/>
            <p:cNvSpPr>
              <a:spLocks noEditPoints="1"/>
            </p:cNvSpPr>
            <p:nvPr userDrawn="1"/>
          </p:nvSpPr>
          <p:spPr bwMode="auto">
            <a:xfrm>
              <a:off x="606" y="3052"/>
              <a:ext cx="882" cy="633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2"/>
                  </a:lnTo>
                  <a:lnTo>
                    <a:pt x="197" y="1394"/>
                  </a:lnTo>
                  <a:lnTo>
                    <a:pt x="202" y="1389"/>
                  </a:lnTo>
                  <a:lnTo>
                    <a:pt x="207" y="1384"/>
                  </a:lnTo>
                  <a:lnTo>
                    <a:pt x="213" y="1379"/>
                  </a:lnTo>
                  <a:lnTo>
                    <a:pt x="220" y="1376"/>
                  </a:lnTo>
                  <a:lnTo>
                    <a:pt x="228" y="1373"/>
                  </a:lnTo>
                  <a:lnTo>
                    <a:pt x="235" y="1372"/>
                  </a:lnTo>
                  <a:lnTo>
                    <a:pt x="245" y="1371"/>
                  </a:lnTo>
                  <a:lnTo>
                    <a:pt x="252" y="1372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4"/>
                  </a:lnTo>
                  <a:lnTo>
                    <a:pt x="289" y="1401"/>
                  </a:lnTo>
                  <a:lnTo>
                    <a:pt x="293" y="1394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3"/>
                  </a:lnTo>
                  <a:lnTo>
                    <a:pt x="331" y="1372"/>
                  </a:lnTo>
                  <a:lnTo>
                    <a:pt x="339" y="1371"/>
                  </a:lnTo>
                  <a:lnTo>
                    <a:pt x="351" y="1372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1"/>
                  </a:lnTo>
                  <a:lnTo>
                    <a:pt x="377" y="1385"/>
                  </a:lnTo>
                  <a:lnTo>
                    <a:pt x="380" y="1388"/>
                  </a:lnTo>
                  <a:lnTo>
                    <a:pt x="383" y="1392"/>
                  </a:lnTo>
                  <a:lnTo>
                    <a:pt x="385" y="1396"/>
                  </a:lnTo>
                  <a:lnTo>
                    <a:pt x="386" y="1402"/>
                  </a:lnTo>
                  <a:lnTo>
                    <a:pt x="390" y="1413"/>
                  </a:lnTo>
                  <a:lnTo>
                    <a:pt x="390" y="1426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7"/>
                  </a:lnTo>
                  <a:lnTo>
                    <a:pt x="370" y="1417"/>
                  </a:lnTo>
                  <a:lnTo>
                    <a:pt x="369" y="1409"/>
                  </a:lnTo>
                  <a:lnTo>
                    <a:pt x="367" y="1403"/>
                  </a:lnTo>
                  <a:lnTo>
                    <a:pt x="363" y="1396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8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4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4"/>
                  </a:lnTo>
                  <a:lnTo>
                    <a:pt x="297" y="1413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3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6"/>
                  </a:lnTo>
                  <a:lnTo>
                    <a:pt x="273" y="1418"/>
                  </a:lnTo>
                  <a:lnTo>
                    <a:pt x="272" y="1411"/>
                  </a:lnTo>
                  <a:lnTo>
                    <a:pt x="269" y="1404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90"/>
                  </a:lnTo>
                  <a:lnTo>
                    <a:pt x="249" y="1388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6"/>
                  </a:lnTo>
                  <a:lnTo>
                    <a:pt x="208" y="1400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5"/>
                  </a:lnTo>
                  <a:lnTo>
                    <a:pt x="445" y="1405"/>
                  </a:lnTo>
                  <a:lnTo>
                    <a:pt x="448" y="1398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80"/>
                  </a:lnTo>
                  <a:lnTo>
                    <a:pt x="474" y="1376"/>
                  </a:lnTo>
                  <a:lnTo>
                    <a:pt x="481" y="1373"/>
                  </a:lnTo>
                  <a:lnTo>
                    <a:pt x="491" y="1372"/>
                  </a:lnTo>
                  <a:lnTo>
                    <a:pt x="500" y="1371"/>
                  </a:lnTo>
                  <a:lnTo>
                    <a:pt x="508" y="1372"/>
                  </a:lnTo>
                  <a:lnTo>
                    <a:pt x="517" y="1373"/>
                  </a:lnTo>
                  <a:lnTo>
                    <a:pt x="523" y="1375"/>
                  </a:lnTo>
                  <a:lnTo>
                    <a:pt x="531" y="1377"/>
                  </a:lnTo>
                  <a:lnTo>
                    <a:pt x="537" y="1381"/>
                  </a:lnTo>
                  <a:lnTo>
                    <a:pt x="543" y="1385"/>
                  </a:lnTo>
                  <a:lnTo>
                    <a:pt x="548" y="1390"/>
                  </a:lnTo>
                  <a:lnTo>
                    <a:pt x="553" y="1395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5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5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7"/>
                  </a:lnTo>
                  <a:lnTo>
                    <a:pt x="566" y="1485"/>
                  </a:lnTo>
                  <a:lnTo>
                    <a:pt x="563" y="1491"/>
                  </a:lnTo>
                  <a:lnTo>
                    <a:pt x="560" y="1499"/>
                  </a:lnTo>
                  <a:lnTo>
                    <a:pt x="557" y="1504"/>
                  </a:lnTo>
                  <a:lnTo>
                    <a:pt x="553" y="1511"/>
                  </a:lnTo>
                  <a:lnTo>
                    <a:pt x="548" y="1516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6"/>
                  </a:lnTo>
                  <a:lnTo>
                    <a:pt x="491" y="1535"/>
                  </a:lnTo>
                  <a:lnTo>
                    <a:pt x="483" y="1534"/>
                  </a:lnTo>
                  <a:lnTo>
                    <a:pt x="475" y="1530"/>
                  </a:lnTo>
                  <a:lnTo>
                    <a:pt x="467" y="1527"/>
                  </a:lnTo>
                  <a:lnTo>
                    <a:pt x="461" y="1522"/>
                  </a:lnTo>
                  <a:lnTo>
                    <a:pt x="454" y="1516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9"/>
                  </a:lnTo>
                  <a:lnTo>
                    <a:pt x="426" y="1589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90"/>
                  </a:lnTo>
                  <a:lnTo>
                    <a:pt x="474" y="1392"/>
                  </a:lnTo>
                  <a:lnTo>
                    <a:pt x="468" y="1395"/>
                  </a:lnTo>
                  <a:lnTo>
                    <a:pt x="464" y="1399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7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6"/>
                  </a:lnTo>
                  <a:lnTo>
                    <a:pt x="448" y="1477"/>
                  </a:lnTo>
                  <a:lnTo>
                    <a:pt x="452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1"/>
                  </a:lnTo>
                  <a:lnTo>
                    <a:pt x="475" y="1513"/>
                  </a:lnTo>
                  <a:lnTo>
                    <a:pt x="480" y="1516"/>
                  </a:lnTo>
                  <a:lnTo>
                    <a:pt x="486" y="1517"/>
                  </a:lnTo>
                  <a:lnTo>
                    <a:pt x="493" y="1518"/>
                  </a:lnTo>
                  <a:lnTo>
                    <a:pt x="500" y="1520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6"/>
                  </a:lnTo>
                  <a:lnTo>
                    <a:pt x="523" y="1513"/>
                  </a:lnTo>
                  <a:lnTo>
                    <a:pt x="528" y="1511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8" y="1477"/>
                  </a:lnTo>
                  <a:lnTo>
                    <a:pt x="550" y="1466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8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400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5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70"/>
                  </a:lnTo>
                  <a:lnTo>
                    <a:pt x="792" y="1477"/>
                  </a:lnTo>
                  <a:lnTo>
                    <a:pt x="790" y="1485"/>
                  </a:lnTo>
                  <a:lnTo>
                    <a:pt x="787" y="1491"/>
                  </a:lnTo>
                  <a:lnTo>
                    <a:pt x="784" y="1499"/>
                  </a:lnTo>
                  <a:lnTo>
                    <a:pt x="780" y="1506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9"/>
                  </a:lnTo>
                  <a:lnTo>
                    <a:pt x="746" y="1531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6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1"/>
                  </a:lnTo>
                  <a:lnTo>
                    <a:pt x="690" y="1529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6"/>
                  </a:lnTo>
                  <a:lnTo>
                    <a:pt x="658" y="1499"/>
                  </a:lnTo>
                  <a:lnTo>
                    <a:pt x="655" y="1491"/>
                  </a:lnTo>
                  <a:lnTo>
                    <a:pt x="652" y="1485"/>
                  </a:lnTo>
                  <a:lnTo>
                    <a:pt x="650" y="1477"/>
                  </a:lnTo>
                  <a:lnTo>
                    <a:pt x="649" y="1470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5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5"/>
                  </a:lnTo>
                  <a:lnTo>
                    <a:pt x="671" y="1390"/>
                  </a:lnTo>
                  <a:lnTo>
                    <a:pt x="677" y="1385"/>
                  </a:lnTo>
                  <a:lnTo>
                    <a:pt x="683" y="1381"/>
                  </a:lnTo>
                  <a:lnTo>
                    <a:pt x="690" y="1377"/>
                  </a:lnTo>
                  <a:lnTo>
                    <a:pt x="696" y="1375"/>
                  </a:lnTo>
                  <a:lnTo>
                    <a:pt x="705" y="1373"/>
                  </a:lnTo>
                  <a:lnTo>
                    <a:pt x="712" y="1372"/>
                  </a:lnTo>
                  <a:lnTo>
                    <a:pt x="721" y="1371"/>
                  </a:lnTo>
                  <a:lnTo>
                    <a:pt x="730" y="1372"/>
                  </a:lnTo>
                  <a:lnTo>
                    <a:pt x="738" y="1373"/>
                  </a:lnTo>
                  <a:lnTo>
                    <a:pt x="746" y="1375"/>
                  </a:lnTo>
                  <a:lnTo>
                    <a:pt x="752" y="1377"/>
                  </a:lnTo>
                  <a:lnTo>
                    <a:pt x="759" y="1381"/>
                  </a:lnTo>
                  <a:lnTo>
                    <a:pt x="765" y="1385"/>
                  </a:lnTo>
                  <a:lnTo>
                    <a:pt x="771" y="1390"/>
                  </a:lnTo>
                  <a:lnTo>
                    <a:pt x="776" y="1395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5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6"/>
                  </a:lnTo>
                  <a:lnTo>
                    <a:pt x="670" y="1477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3"/>
                  </a:lnTo>
                  <a:lnTo>
                    <a:pt x="688" y="1507"/>
                  </a:lnTo>
                  <a:lnTo>
                    <a:pt x="692" y="1511"/>
                  </a:lnTo>
                  <a:lnTo>
                    <a:pt x="697" y="1513"/>
                  </a:lnTo>
                  <a:lnTo>
                    <a:pt x="703" y="1516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20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6"/>
                  </a:lnTo>
                  <a:lnTo>
                    <a:pt x="745" y="1513"/>
                  </a:lnTo>
                  <a:lnTo>
                    <a:pt x="750" y="1511"/>
                  </a:lnTo>
                  <a:lnTo>
                    <a:pt x="755" y="1507"/>
                  </a:lnTo>
                  <a:lnTo>
                    <a:pt x="758" y="1503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5" y="1466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8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8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4"/>
                  </a:lnTo>
                  <a:lnTo>
                    <a:pt x="869" y="1571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9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1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6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30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2"/>
                  </a:lnTo>
                  <a:lnTo>
                    <a:pt x="981" y="1402"/>
                  </a:lnTo>
                  <a:lnTo>
                    <a:pt x="986" y="1394"/>
                  </a:lnTo>
                  <a:lnTo>
                    <a:pt x="990" y="1389"/>
                  </a:lnTo>
                  <a:lnTo>
                    <a:pt x="995" y="1384"/>
                  </a:lnTo>
                  <a:lnTo>
                    <a:pt x="1001" y="1379"/>
                  </a:lnTo>
                  <a:lnTo>
                    <a:pt x="1007" y="1376"/>
                  </a:lnTo>
                  <a:lnTo>
                    <a:pt x="1015" y="1373"/>
                  </a:lnTo>
                  <a:lnTo>
                    <a:pt x="1023" y="1372"/>
                  </a:lnTo>
                  <a:lnTo>
                    <a:pt x="1032" y="1371"/>
                  </a:lnTo>
                  <a:lnTo>
                    <a:pt x="1040" y="1372"/>
                  </a:lnTo>
                  <a:lnTo>
                    <a:pt x="1047" y="1373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4"/>
                  </a:lnTo>
                  <a:lnTo>
                    <a:pt x="1076" y="1401"/>
                  </a:lnTo>
                  <a:lnTo>
                    <a:pt x="1081" y="1394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2"/>
                  </a:lnTo>
                  <a:lnTo>
                    <a:pt x="1126" y="1371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1"/>
                  </a:lnTo>
                  <a:lnTo>
                    <a:pt x="1165" y="1385"/>
                  </a:lnTo>
                  <a:lnTo>
                    <a:pt x="1168" y="1388"/>
                  </a:lnTo>
                  <a:lnTo>
                    <a:pt x="1170" y="1392"/>
                  </a:lnTo>
                  <a:lnTo>
                    <a:pt x="1173" y="1396"/>
                  </a:lnTo>
                  <a:lnTo>
                    <a:pt x="1175" y="1402"/>
                  </a:lnTo>
                  <a:lnTo>
                    <a:pt x="1177" y="1413"/>
                  </a:lnTo>
                  <a:lnTo>
                    <a:pt x="1178" y="1426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7"/>
                  </a:lnTo>
                  <a:lnTo>
                    <a:pt x="1158" y="1417"/>
                  </a:lnTo>
                  <a:lnTo>
                    <a:pt x="1157" y="1409"/>
                  </a:lnTo>
                  <a:lnTo>
                    <a:pt x="1154" y="1403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8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4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4"/>
                  </a:lnTo>
                  <a:lnTo>
                    <a:pt x="1085" y="1413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6"/>
                  </a:lnTo>
                  <a:lnTo>
                    <a:pt x="1060" y="1418"/>
                  </a:lnTo>
                  <a:lnTo>
                    <a:pt x="1059" y="1411"/>
                  </a:lnTo>
                  <a:lnTo>
                    <a:pt x="1057" y="1404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90"/>
                  </a:lnTo>
                  <a:lnTo>
                    <a:pt x="1036" y="1388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6"/>
                  </a:lnTo>
                  <a:lnTo>
                    <a:pt x="995" y="1400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80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8"/>
                  </a:lnTo>
                  <a:lnTo>
                    <a:pt x="1249" y="1511"/>
                  </a:lnTo>
                  <a:lnTo>
                    <a:pt x="1254" y="1514"/>
                  </a:lnTo>
                  <a:lnTo>
                    <a:pt x="1259" y="1516"/>
                  </a:lnTo>
                  <a:lnTo>
                    <a:pt x="1264" y="1517"/>
                  </a:lnTo>
                  <a:lnTo>
                    <a:pt x="1270" y="1518"/>
                  </a:lnTo>
                  <a:lnTo>
                    <a:pt x="1276" y="1520"/>
                  </a:lnTo>
                  <a:lnTo>
                    <a:pt x="1287" y="1518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9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8"/>
                  </a:lnTo>
                  <a:lnTo>
                    <a:pt x="1326" y="1480"/>
                  </a:lnTo>
                  <a:lnTo>
                    <a:pt x="1344" y="1480"/>
                  </a:lnTo>
                  <a:lnTo>
                    <a:pt x="1341" y="1493"/>
                  </a:lnTo>
                  <a:lnTo>
                    <a:pt x="1336" y="1503"/>
                  </a:lnTo>
                  <a:lnTo>
                    <a:pt x="1330" y="1513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7"/>
                  </a:lnTo>
                  <a:lnTo>
                    <a:pt x="1309" y="1529"/>
                  </a:lnTo>
                  <a:lnTo>
                    <a:pt x="1303" y="1531"/>
                  </a:lnTo>
                  <a:lnTo>
                    <a:pt x="1290" y="1535"/>
                  </a:lnTo>
                  <a:lnTo>
                    <a:pt x="1276" y="1536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6"/>
                  </a:lnTo>
                  <a:lnTo>
                    <a:pt x="1223" y="1511"/>
                  </a:lnTo>
                  <a:lnTo>
                    <a:pt x="1219" y="1504"/>
                  </a:lnTo>
                  <a:lnTo>
                    <a:pt x="1216" y="1499"/>
                  </a:lnTo>
                  <a:lnTo>
                    <a:pt x="1212" y="1491"/>
                  </a:lnTo>
                  <a:lnTo>
                    <a:pt x="1210" y="1485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6"/>
                  </a:lnTo>
                  <a:lnTo>
                    <a:pt x="1216" y="1409"/>
                  </a:lnTo>
                  <a:lnTo>
                    <a:pt x="1219" y="1403"/>
                  </a:lnTo>
                  <a:lnTo>
                    <a:pt x="1223" y="1396"/>
                  </a:lnTo>
                  <a:lnTo>
                    <a:pt x="1228" y="1391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8"/>
                  </a:lnTo>
                  <a:lnTo>
                    <a:pt x="1251" y="1375"/>
                  </a:lnTo>
                  <a:lnTo>
                    <a:pt x="1259" y="1373"/>
                  </a:lnTo>
                  <a:lnTo>
                    <a:pt x="1268" y="1372"/>
                  </a:lnTo>
                  <a:lnTo>
                    <a:pt x="1276" y="1371"/>
                  </a:lnTo>
                  <a:lnTo>
                    <a:pt x="1286" y="1372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2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2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4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4"/>
                  </a:lnTo>
                  <a:lnTo>
                    <a:pt x="1235" y="1413"/>
                  </a:lnTo>
                  <a:lnTo>
                    <a:pt x="1231" y="1421"/>
                  </a:lnTo>
                  <a:lnTo>
                    <a:pt x="1228" y="1432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6"/>
                  </a:lnTo>
                  <a:lnTo>
                    <a:pt x="1424" y="1373"/>
                  </a:lnTo>
                  <a:lnTo>
                    <a:pt x="1432" y="1372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80"/>
                  </a:lnTo>
                  <a:lnTo>
                    <a:pt x="1481" y="1384"/>
                  </a:lnTo>
                  <a:lnTo>
                    <a:pt x="1485" y="1387"/>
                  </a:lnTo>
                  <a:lnTo>
                    <a:pt x="1488" y="1391"/>
                  </a:lnTo>
                  <a:lnTo>
                    <a:pt x="1490" y="1395"/>
                  </a:lnTo>
                  <a:lnTo>
                    <a:pt x="1492" y="1401"/>
                  </a:lnTo>
                  <a:lnTo>
                    <a:pt x="1494" y="1406"/>
                  </a:lnTo>
                  <a:lnTo>
                    <a:pt x="1497" y="1417"/>
                  </a:lnTo>
                  <a:lnTo>
                    <a:pt x="1497" y="1431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4"/>
                  </a:lnTo>
                  <a:lnTo>
                    <a:pt x="1477" y="1425"/>
                  </a:lnTo>
                  <a:lnTo>
                    <a:pt x="1476" y="1415"/>
                  </a:lnTo>
                  <a:lnTo>
                    <a:pt x="1474" y="1407"/>
                  </a:lnTo>
                  <a:lnTo>
                    <a:pt x="1470" y="1401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8"/>
                  </a:lnTo>
                  <a:lnTo>
                    <a:pt x="1423" y="1389"/>
                  </a:lnTo>
                  <a:lnTo>
                    <a:pt x="1418" y="1391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4"/>
                  </a:lnTo>
                  <a:lnTo>
                    <a:pt x="1566" y="1511"/>
                  </a:lnTo>
                  <a:lnTo>
                    <a:pt x="1568" y="1513"/>
                  </a:lnTo>
                  <a:lnTo>
                    <a:pt x="1570" y="1515"/>
                  </a:lnTo>
                  <a:lnTo>
                    <a:pt x="1574" y="1516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3"/>
                  </a:lnTo>
                  <a:lnTo>
                    <a:pt x="1578" y="1533"/>
                  </a:lnTo>
                  <a:lnTo>
                    <a:pt x="1569" y="1533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1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8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60"/>
                  </a:moveTo>
                  <a:lnTo>
                    <a:pt x="1720" y="1468"/>
                  </a:lnTo>
                  <a:lnTo>
                    <a:pt x="1720" y="1475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8"/>
                  </a:lnTo>
                  <a:lnTo>
                    <a:pt x="1735" y="1502"/>
                  </a:lnTo>
                  <a:lnTo>
                    <a:pt x="1740" y="1506"/>
                  </a:lnTo>
                  <a:lnTo>
                    <a:pt x="1744" y="1509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9" y="1517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4"/>
                  </a:lnTo>
                  <a:lnTo>
                    <a:pt x="1846" y="1470"/>
                  </a:lnTo>
                  <a:lnTo>
                    <a:pt x="1845" y="1466"/>
                  </a:lnTo>
                  <a:lnTo>
                    <a:pt x="1844" y="1462"/>
                  </a:lnTo>
                  <a:lnTo>
                    <a:pt x="1842" y="1458"/>
                  </a:lnTo>
                  <a:lnTo>
                    <a:pt x="1838" y="1453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8"/>
                  </a:lnTo>
                  <a:lnTo>
                    <a:pt x="1802" y="1435"/>
                  </a:lnTo>
                  <a:lnTo>
                    <a:pt x="1755" y="1423"/>
                  </a:lnTo>
                  <a:lnTo>
                    <a:pt x="1745" y="1421"/>
                  </a:lnTo>
                  <a:lnTo>
                    <a:pt x="1736" y="1417"/>
                  </a:lnTo>
                  <a:lnTo>
                    <a:pt x="1728" y="1414"/>
                  </a:lnTo>
                  <a:lnTo>
                    <a:pt x="1720" y="1408"/>
                  </a:lnTo>
                  <a:lnTo>
                    <a:pt x="1715" y="1401"/>
                  </a:lnTo>
                  <a:lnTo>
                    <a:pt x="1710" y="1393"/>
                  </a:lnTo>
                  <a:lnTo>
                    <a:pt x="1708" y="1389"/>
                  </a:lnTo>
                  <a:lnTo>
                    <a:pt x="1707" y="1384"/>
                  </a:lnTo>
                  <a:lnTo>
                    <a:pt x="1706" y="1378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4"/>
                  </a:lnTo>
                  <a:lnTo>
                    <a:pt x="1717" y="1338"/>
                  </a:lnTo>
                  <a:lnTo>
                    <a:pt x="1720" y="1334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8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1"/>
                  </a:lnTo>
                  <a:lnTo>
                    <a:pt x="1788" y="1311"/>
                  </a:lnTo>
                  <a:lnTo>
                    <a:pt x="1796" y="1312"/>
                  </a:lnTo>
                  <a:lnTo>
                    <a:pt x="1803" y="1313"/>
                  </a:lnTo>
                  <a:lnTo>
                    <a:pt x="1811" y="1315"/>
                  </a:lnTo>
                  <a:lnTo>
                    <a:pt x="1817" y="1318"/>
                  </a:lnTo>
                  <a:lnTo>
                    <a:pt x="1824" y="1321"/>
                  </a:lnTo>
                  <a:lnTo>
                    <a:pt x="1830" y="1324"/>
                  </a:lnTo>
                  <a:lnTo>
                    <a:pt x="1836" y="1327"/>
                  </a:lnTo>
                  <a:lnTo>
                    <a:pt x="1841" y="1333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6" y="1355"/>
                  </a:lnTo>
                  <a:lnTo>
                    <a:pt x="1858" y="1362"/>
                  </a:lnTo>
                  <a:lnTo>
                    <a:pt x="1859" y="1369"/>
                  </a:lnTo>
                  <a:lnTo>
                    <a:pt x="1859" y="1378"/>
                  </a:lnTo>
                  <a:lnTo>
                    <a:pt x="1839" y="1378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2"/>
                  </a:lnTo>
                  <a:lnTo>
                    <a:pt x="1828" y="1348"/>
                  </a:lnTo>
                  <a:lnTo>
                    <a:pt x="1825" y="1345"/>
                  </a:lnTo>
                  <a:lnTo>
                    <a:pt x="1821" y="1341"/>
                  </a:lnTo>
                  <a:lnTo>
                    <a:pt x="1812" y="1336"/>
                  </a:lnTo>
                  <a:lnTo>
                    <a:pt x="1802" y="1332"/>
                  </a:lnTo>
                  <a:lnTo>
                    <a:pt x="1791" y="1330"/>
                  </a:lnTo>
                  <a:lnTo>
                    <a:pt x="1781" y="1328"/>
                  </a:lnTo>
                  <a:lnTo>
                    <a:pt x="1770" y="1330"/>
                  </a:lnTo>
                  <a:lnTo>
                    <a:pt x="1760" y="1331"/>
                  </a:lnTo>
                  <a:lnTo>
                    <a:pt x="1751" y="1334"/>
                  </a:lnTo>
                  <a:lnTo>
                    <a:pt x="1743" y="1338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61"/>
                  </a:lnTo>
                  <a:lnTo>
                    <a:pt x="1727" y="1365"/>
                  </a:lnTo>
                  <a:lnTo>
                    <a:pt x="1727" y="1372"/>
                  </a:lnTo>
                  <a:lnTo>
                    <a:pt x="1727" y="1378"/>
                  </a:lnTo>
                  <a:lnTo>
                    <a:pt x="1729" y="1385"/>
                  </a:lnTo>
                  <a:lnTo>
                    <a:pt x="1732" y="1390"/>
                  </a:lnTo>
                  <a:lnTo>
                    <a:pt x="1736" y="1394"/>
                  </a:lnTo>
                  <a:lnTo>
                    <a:pt x="1741" y="1398"/>
                  </a:lnTo>
                  <a:lnTo>
                    <a:pt x="1746" y="1400"/>
                  </a:lnTo>
                  <a:lnTo>
                    <a:pt x="1752" y="1403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30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3"/>
                  </a:lnTo>
                  <a:lnTo>
                    <a:pt x="1860" y="1447"/>
                  </a:lnTo>
                  <a:lnTo>
                    <a:pt x="1863" y="1452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8"/>
                  </a:lnTo>
                  <a:lnTo>
                    <a:pt x="1867" y="1474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5"/>
                  </a:lnTo>
                  <a:lnTo>
                    <a:pt x="1862" y="1500"/>
                  </a:lnTo>
                  <a:lnTo>
                    <a:pt x="1858" y="1506"/>
                  </a:lnTo>
                  <a:lnTo>
                    <a:pt x="1855" y="1510"/>
                  </a:lnTo>
                  <a:lnTo>
                    <a:pt x="1850" y="1515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8"/>
                  </a:lnTo>
                  <a:lnTo>
                    <a:pt x="1821" y="1531"/>
                  </a:lnTo>
                  <a:lnTo>
                    <a:pt x="1810" y="1534"/>
                  </a:lnTo>
                  <a:lnTo>
                    <a:pt x="1798" y="1535"/>
                  </a:lnTo>
                  <a:lnTo>
                    <a:pt x="1785" y="1536"/>
                  </a:lnTo>
                  <a:lnTo>
                    <a:pt x="1775" y="1535"/>
                  </a:lnTo>
                  <a:lnTo>
                    <a:pt x="1767" y="1535"/>
                  </a:lnTo>
                  <a:lnTo>
                    <a:pt x="1758" y="1533"/>
                  </a:lnTo>
                  <a:lnTo>
                    <a:pt x="1749" y="1531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2" y="1517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1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9"/>
                  </a:lnTo>
                  <a:lnTo>
                    <a:pt x="1698" y="1470"/>
                  </a:lnTo>
                  <a:lnTo>
                    <a:pt x="1698" y="1460"/>
                  </a:lnTo>
                  <a:lnTo>
                    <a:pt x="1719" y="1460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80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8"/>
                  </a:lnTo>
                  <a:lnTo>
                    <a:pt x="1931" y="1511"/>
                  </a:lnTo>
                  <a:lnTo>
                    <a:pt x="1935" y="1514"/>
                  </a:lnTo>
                  <a:lnTo>
                    <a:pt x="1940" y="1516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20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9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8"/>
                  </a:lnTo>
                  <a:lnTo>
                    <a:pt x="2007" y="1480"/>
                  </a:lnTo>
                  <a:lnTo>
                    <a:pt x="2027" y="1480"/>
                  </a:lnTo>
                  <a:lnTo>
                    <a:pt x="2022" y="1493"/>
                  </a:lnTo>
                  <a:lnTo>
                    <a:pt x="2018" y="1503"/>
                  </a:lnTo>
                  <a:lnTo>
                    <a:pt x="2012" y="1513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3" y="1535"/>
                  </a:lnTo>
                  <a:lnTo>
                    <a:pt x="1959" y="1536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2" y="1504"/>
                  </a:lnTo>
                  <a:lnTo>
                    <a:pt x="1897" y="1499"/>
                  </a:lnTo>
                  <a:lnTo>
                    <a:pt x="1895" y="1491"/>
                  </a:lnTo>
                  <a:lnTo>
                    <a:pt x="1893" y="1485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6"/>
                  </a:lnTo>
                  <a:lnTo>
                    <a:pt x="1897" y="1409"/>
                  </a:lnTo>
                  <a:lnTo>
                    <a:pt x="1902" y="1403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8"/>
                  </a:lnTo>
                  <a:lnTo>
                    <a:pt x="1934" y="1375"/>
                  </a:lnTo>
                  <a:lnTo>
                    <a:pt x="1941" y="1373"/>
                  </a:lnTo>
                  <a:lnTo>
                    <a:pt x="1950" y="1372"/>
                  </a:lnTo>
                  <a:lnTo>
                    <a:pt x="1959" y="1371"/>
                  </a:lnTo>
                  <a:lnTo>
                    <a:pt x="1967" y="1372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2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2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4"/>
                  </a:lnTo>
                  <a:lnTo>
                    <a:pt x="1988" y="1396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6"/>
                  </a:lnTo>
                  <a:lnTo>
                    <a:pt x="1922" y="1404"/>
                  </a:lnTo>
                  <a:lnTo>
                    <a:pt x="1917" y="1413"/>
                  </a:lnTo>
                  <a:lnTo>
                    <a:pt x="1912" y="1421"/>
                  </a:lnTo>
                  <a:lnTo>
                    <a:pt x="1909" y="1432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3"/>
                  </a:lnTo>
                  <a:lnTo>
                    <a:pt x="2080" y="1395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4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3"/>
                  </a:lnTo>
                  <a:lnTo>
                    <a:pt x="2112" y="1394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1"/>
                  </a:lnTo>
                  <a:lnTo>
                    <a:pt x="2092" y="1404"/>
                  </a:lnTo>
                  <a:lnTo>
                    <a:pt x="2088" y="1407"/>
                  </a:lnTo>
                  <a:lnTo>
                    <a:pt x="2084" y="1412"/>
                  </a:lnTo>
                  <a:lnTo>
                    <a:pt x="2081" y="1416"/>
                  </a:lnTo>
                  <a:lnTo>
                    <a:pt x="2079" y="1420"/>
                  </a:lnTo>
                  <a:lnTo>
                    <a:pt x="2076" y="1426"/>
                  </a:lnTo>
                  <a:lnTo>
                    <a:pt x="2074" y="1431"/>
                  </a:lnTo>
                  <a:lnTo>
                    <a:pt x="2073" y="1436"/>
                  </a:lnTo>
                  <a:lnTo>
                    <a:pt x="2072" y="1442"/>
                  </a:lnTo>
                  <a:lnTo>
                    <a:pt x="2072" y="1448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2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5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5"/>
                  </a:moveTo>
                  <a:lnTo>
                    <a:pt x="2451" y="1416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8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8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6"/>
                  </a:lnTo>
                  <a:lnTo>
                    <a:pt x="2358" y="1477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3"/>
                  </a:lnTo>
                  <a:lnTo>
                    <a:pt x="2376" y="1507"/>
                  </a:lnTo>
                  <a:lnTo>
                    <a:pt x="2380" y="1511"/>
                  </a:lnTo>
                  <a:lnTo>
                    <a:pt x="2385" y="1513"/>
                  </a:lnTo>
                  <a:lnTo>
                    <a:pt x="2391" y="1516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20"/>
                  </a:lnTo>
                  <a:lnTo>
                    <a:pt x="2418" y="1518"/>
                  </a:lnTo>
                  <a:lnTo>
                    <a:pt x="2425" y="1516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5"/>
                  </a:lnTo>
                  <a:lnTo>
                    <a:pt x="2474" y="1475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1"/>
                  </a:lnTo>
                  <a:lnTo>
                    <a:pt x="2457" y="1515"/>
                  </a:lnTo>
                  <a:lnTo>
                    <a:pt x="2452" y="1520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9"/>
                  </a:lnTo>
                  <a:lnTo>
                    <a:pt x="2433" y="1531"/>
                  </a:lnTo>
                  <a:lnTo>
                    <a:pt x="2427" y="1533"/>
                  </a:lnTo>
                  <a:lnTo>
                    <a:pt x="2422" y="1535"/>
                  </a:lnTo>
                  <a:lnTo>
                    <a:pt x="2416" y="1535"/>
                  </a:lnTo>
                  <a:lnTo>
                    <a:pt x="2409" y="1536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1"/>
                  </a:lnTo>
                  <a:lnTo>
                    <a:pt x="2378" y="1529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6"/>
                  </a:lnTo>
                  <a:lnTo>
                    <a:pt x="2346" y="1499"/>
                  </a:lnTo>
                  <a:lnTo>
                    <a:pt x="2343" y="1491"/>
                  </a:lnTo>
                  <a:lnTo>
                    <a:pt x="2340" y="1485"/>
                  </a:lnTo>
                  <a:lnTo>
                    <a:pt x="2338" y="1477"/>
                  </a:lnTo>
                  <a:lnTo>
                    <a:pt x="2337" y="1470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5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5"/>
                  </a:lnTo>
                  <a:lnTo>
                    <a:pt x="2359" y="1390"/>
                  </a:lnTo>
                  <a:lnTo>
                    <a:pt x="2365" y="1385"/>
                  </a:lnTo>
                  <a:lnTo>
                    <a:pt x="2371" y="1381"/>
                  </a:lnTo>
                  <a:lnTo>
                    <a:pt x="2378" y="1377"/>
                  </a:lnTo>
                  <a:lnTo>
                    <a:pt x="2384" y="1375"/>
                  </a:lnTo>
                  <a:lnTo>
                    <a:pt x="2393" y="1373"/>
                  </a:lnTo>
                  <a:lnTo>
                    <a:pt x="2400" y="1372"/>
                  </a:lnTo>
                  <a:lnTo>
                    <a:pt x="2409" y="1371"/>
                  </a:lnTo>
                  <a:lnTo>
                    <a:pt x="2421" y="1372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8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1"/>
                  </a:lnTo>
                  <a:lnTo>
                    <a:pt x="2467" y="1406"/>
                  </a:lnTo>
                  <a:lnTo>
                    <a:pt x="2470" y="1412"/>
                  </a:lnTo>
                  <a:lnTo>
                    <a:pt x="2471" y="1418"/>
                  </a:lnTo>
                  <a:lnTo>
                    <a:pt x="2472" y="1425"/>
                  </a:lnTo>
                  <a:lnTo>
                    <a:pt x="2453" y="1425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80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8"/>
                  </a:lnTo>
                  <a:lnTo>
                    <a:pt x="2534" y="1511"/>
                  </a:lnTo>
                  <a:lnTo>
                    <a:pt x="2539" y="1514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20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9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8"/>
                  </a:lnTo>
                  <a:lnTo>
                    <a:pt x="2611" y="1480"/>
                  </a:lnTo>
                  <a:lnTo>
                    <a:pt x="2631" y="1480"/>
                  </a:lnTo>
                  <a:lnTo>
                    <a:pt x="2626" y="1493"/>
                  </a:lnTo>
                  <a:lnTo>
                    <a:pt x="2622" y="1503"/>
                  </a:lnTo>
                  <a:lnTo>
                    <a:pt x="2615" y="1513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7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5"/>
                  </a:lnTo>
                  <a:lnTo>
                    <a:pt x="2562" y="1536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1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6"/>
                  </a:lnTo>
                  <a:lnTo>
                    <a:pt x="2508" y="1511"/>
                  </a:lnTo>
                  <a:lnTo>
                    <a:pt x="2505" y="1504"/>
                  </a:lnTo>
                  <a:lnTo>
                    <a:pt x="2501" y="1499"/>
                  </a:lnTo>
                  <a:lnTo>
                    <a:pt x="2499" y="1491"/>
                  </a:lnTo>
                  <a:lnTo>
                    <a:pt x="2497" y="1485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6"/>
                  </a:lnTo>
                  <a:lnTo>
                    <a:pt x="2501" y="1409"/>
                  </a:lnTo>
                  <a:lnTo>
                    <a:pt x="2505" y="1403"/>
                  </a:lnTo>
                  <a:lnTo>
                    <a:pt x="2508" y="1396"/>
                  </a:lnTo>
                  <a:lnTo>
                    <a:pt x="2514" y="1391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8"/>
                  </a:lnTo>
                  <a:lnTo>
                    <a:pt x="2538" y="1375"/>
                  </a:lnTo>
                  <a:lnTo>
                    <a:pt x="2545" y="1373"/>
                  </a:lnTo>
                  <a:lnTo>
                    <a:pt x="2554" y="1372"/>
                  </a:lnTo>
                  <a:lnTo>
                    <a:pt x="2562" y="1371"/>
                  </a:lnTo>
                  <a:lnTo>
                    <a:pt x="2571" y="1372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2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2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4"/>
                  </a:lnTo>
                  <a:lnTo>
                    <a:pt x="2631" y="1442"/>
                  </a:lnTo>
                  <a:lnTo>
                    <a:pt x="2631" y="1450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4"/>
                  </a:lnTo>
                  <a:lnTo>
                    <a:pt x="2592" y="1396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6"/>
                  </a:lnTo>
                  <a:lnTo>
                    <a:pt x="2527" y="1404"/>
                  </a:lnTo>
                  <a:lnTo>
                    <a:pt x="2520" y="1413"/>
                  </a:lnTo>
                  <a:lnTo>
                    <a:pt x="2516" y="1421"/>
                  </a:lnTo>
                  <a:lnTo>
                    <a:pt x="2513" y="1432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5"/>
                  </a:moveTo>
                  <a:lnTo>
                    <a:pt x="1381" y="1823"/>
                  </a:lnTo>
                  <a:lnTo>
                    <a:pt x="1380" y="1832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4"/>
                  </a:lnTo>
                  <a:lnTo>
                    <a:pt x="1371" y="1861"/>
                  </a:lnTo>
                  <a:lnTo>
                    <a:pt x="1367" y="1867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3"/>
                  </a:lnTo>
                  <a:lnTo>
                    <a:pt x="1346" y="1888"/>
                  </a:lnTo>
                  <a:lnTo>
                    <a:pt x="1340" y="1891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1"/>
                  </a:lnTo>
                  <a:lnTo>
                    <a:pt x="1270" y="1888"/>
                  </a:lnTo>
                  <a:lnTo>
                    <a:pt x="1264" y="1883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7"/>
                  </a:lnTo>
                  <a:lnTo>
                    <a:pt x="1245" y="1861"/>
                  </a:lnTo>
                  <a:lnTo>
                    <a:pt x="1242" y="1854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2"/>
                  </a:lnTo>
                  <a:lnTo>
                    <a:pt x="1235" y="1823"/>
                  </a:lnTo>
                  <a:lnTo>
                    <a:pt x="1234" y="1815"/>
                  </a:lnTo>
                  <a:lnTo>
                    <a:pt x="1235" y="1807"/>
                  </a:lnTo>
                  <a:lnTo>
                    <a:pt x="1235" y="1799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7"/>
                  </a:lnTo>
                  <a:lnTo>
                    <a:pt x="1245" y="1769"/>
                  </a:lnTo>
                  <a:lnTo>
                    <a:pt x="1249" y="1764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7"/>
                  </a:lnTo>
                  <a:lnTo>
                    <a:pt x="1270" y="1743"/>
                  </a:lnTo>
                  <a:lnTo>
                    <a:pt x="1276" y="1740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40"/>
                  </a:lnTo>
                  <a:lnTo>
                    <a:pt x="1346" y="1743"/>
                  </a:lnTo>
                  <a:lnTo>
                    <a:pt x="1352" y="1747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4"/>
                  </a:lnTo>
                  <a:lnTo>
                    <a:pt x="1371" y="1769"/>
                  </a:lnTo>
                  <a:lnTo>
                    <a:pt x="1374" y="1777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9"/>
                  </a:lnTo>
                  <a:lnTo>
                    <a:pt x="1381" y="1807"/>
                  </a:lnTo>
                  <a:lnTo>
                    <a:pt x="1382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1"/>
                  </a:lnTo>
                  <a:lnTo>
                    <a:pt x="1268" y="1861"/>
                  </a:lnTo>
                  <a:lnTo>
                    <a:pt x="1271" y="1865"/>
                  </a:lnTo>
                  <a:lnTo>
                    <a:pt x="1275" y="1869"/>
                  </a:lnTo>
                  <a:lnTo>
                    <a:pt x="1279" y="1873"/>
                  </a:lnTo>
                  <a:lnTo>
                    <a:pt x="1284" y="1876"/>
                  </a:lnTo>
                  <a:lnTo>
                    <a:pt x="1289" y="1878"/>
                  </a:lnTo>
                  <a:lnTo>
                    <a:pt x="1296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5" y="1881"/>
                  </a:lnTo>
                  <a:lnTo>
                    <a:pt x="1320" y="1880"/>
                  </a:lnTo>
                  <a:lnTo>
                    <a:pt x="1327" y="1878"/>
                  </a:lnTo>
                  <a:lnTo>
                    <a:pt x="1332" y="1876"/>
                  </a:lnTo>
                  <a:lnTo>
                    <a:pt x="1337" y="1873"/>
                  </a:lnTo>
                  <a:lnTo>
                    <a:pt x="1341" y="1869"/>
                  </a:lnTo>
                  <a:lnTo>
                    <a:pt x="1345" y="1865"/>
                  </a:lnTo>
                  <a:lnTo>
                    <a:pt x="1349" y="1861"/>
                  </a:lnTo>
                  <a:lnTo>
                    <a:pt x="1355" y="1851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1"/>
                  </a:lnTo>
                  <a:lnTo>
                    <a:pt x="1355" y="1780"/>
                  </a:lnTo>
                  <a:lnTo>
                    <a:pt x="1349" y="1770"/>
                  </a:lnTo>
                  <a:lnTo>
                    <a:pt x="1345" y="1765"/>
                  </a:lnTo>
                  <a:lnTo>
                    <a:pt x="1341" y="1761"/>
                  </a:lnTo>
                  <a:lnTo>
                    <a:pt x="1337" y="1757"/>
                  </a:lnTo>
                  <a:lnTo>
                    <a:pt x="1332" y="1755"/>
                  </a:lnTo>
                  <a:lnTo>
                    <a:pt x="1327" y="1752"/>
                  </a:lnTo>
                  <a:lnTo>
                    <a:pt x="1320" y="1751"/>
                  </a:lnTo>
                  <a:lnTo>
                    <a:pt x="1315" y="1750"/>
                  </a:lnTo>
                  <a:lnTo>
                    <a:pt x="1308" y="1748"/>
                  </a:lnTo>
                  <a:lnTo>
                    <a:pt x="1301" y="1750"/>
                  </a:lnTo>
                  <a:lnTo>
                    <a:pt x="1296" y="1751"/>
                  </a:lnTo>
                  <a:lnTo>
                    <a:pt x="1289" y="1752"/>
                  </a:lnTo>
                  <a:lnTo>
                    <a:pt x="1284" y="1755"/>
                  </a:lnTo>
                  <a:lnTo>
                    <a:pt x="1279" y="1757"/>
                  </a:lnTo>
                  <a:lnTo>
                    <a:pt x="1275" y="1761"/>
                  </a:lnTo>
                  <a:lnTo>
                    <a:pt x="1271" y="1765"/>
                  </a:lnTo>
                  <a:lnTo>
                    <a:pt x="1268" y="1770"/>
                  </a:lnTo>
                  <a:lnTo>
                    <a:pt x="1261" y="1780"/>
                  </a:lnTo>
                  <a:lnTo>
                    <a:pt x="1257" y="1791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3"/>
                  </a:lnTo>
                  <a:lnTo>
                    <a:pt x="1420" y="1893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8"/>
                  </a:lnTo>
                  <a:lnTo>
                    <a:pt x="1420" y="1738"/>
                  </a:lnTo>
                  <a:lnTo>
                    <a:pt x="1420" y="1724"/>
                  </a:lnTo>
                  <a:lnTo>
                    <a:pt x="1421" y="1714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0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8"/>
                  </a:lnTo>
                  <a:lnTo>
                    <a:pt x="1474" y="1678"/>
                  </a:lnTo>
                  <a:lnTo>
                    <a:pt x="1474" y="1696"/>
                  </a:lnTo>
                  <a:lnTo>
                    <a:pt x="1467" y="1694"/>
                  </a:lnTo>
                  <a:lnTo>
                    <a:pt x="1460" y="1693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7"/>
                  </a:lnTo>
                  <a:lnTo>
                    <a:pt x="1439" y="1712"/>
                  </a:lnTo>
                  <a:lnTo>
                    <a:pt x="1439" y="1718"/>
                  </a:lnTo>
                  <a:lnTo>
                    <a:pt x="1439" y="1724"/>
                  </a:lnTo>
                  <a:lnTo>
                    <a:pt x="1439" y="1738"/>
                  </a:lnTo>
                  <a:lnTo>
                    <a:pt x="1471" y="1738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50"/>
                  </a:lnTo>
                  <a:lnTo>
                    <a:pt x="1594" y="1855"/>
                  </a:lnTo>
                  <a:lnTo>
                    <a:pt x="1597" y="1860"/>
                  </a:lnTo>
                  <a:lnTo>
                    <a:pt x="1601" y="1864"/>
                  </a:lnTo>
                  <a:lnTo>
                    <a:pt x="1606" y="1867"/>
                  </a:lnTo>
                  <a:lnTo>
                    <a:pt x="1610" y="1870"/>
                  </a:lnTo>
                  <a:lnTo>
                    <a:pt x="1615" y="1874"/>
                  </a:lnTo>
                  <a:lnTo>
                    <a:pt x="1622" y="1876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80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5"/>
                  </a:lnTo>
                  <a:lnTo>
                    <a:pt x="1693" y="1869"/>
                  </a:lnTo>
                  <a:lnTo>
                    <a:pt x="1696" y="1867"/>
                  </a:lnTo>
                  <a:lnTo>
                    <a:pt x="1701" y="1864"/>
                  </a:lnTo>
                  <a:lnTo>
                    <a:pt x="1704" y="1860"/>
                  </a:lnTo>
                  <a:lnTo>
                    <a:pt x="1707" y="1856"/>
                  </a:lnTo>
                  <a:lnTo>
                    <a:pt x="1709" y="1852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4"/>
                  </a:lnTo>
                  <a:lnTo>
                    <a:pt x="1708" y="1821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6"/>
                  </a:lnTo>
                  <a:lnTo>
                    <a:pt x="1683" y="1802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3"/>
                  </a:lnTo>
                  <a:lnTo>
                    <a:pt x="1602" y="1780"/>
                  </a:lnTo>
                  <a:lnTo>
                    <a:pt x="1594" y="1775"/>
                  </a:lnTo>
                  <a:lnTo>
                    <a:pt x="1586" y="1770"/>
                  </a:lnTo>
                  <a:lnTo>
                    <a:pt x="1581" y="1764"/>
                  </a:lnTo>
                  <a:lnTo>
                    <a:pt x="1575" y="1755"/>
                  </a:lnTo>
                  <a:lnTo>
                    <a:pt x="1574" y="1751"/>
                  </a:lnTo>
                  <a:lnTo>
                    <a:pt x="1573" y="1745"/>
                  </a:lnTo>
                  <a:lnTo>
                    <a:pt x="1572" y="1740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1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6"/>
                  </a:lnTo>
                  <a:lnTo>
                    <a:pt x="1590" y="1691"/>
                  </a:lnTo>
                  <a:lnTo>
                    <a:pt x="1596" y="1687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7"/>
                  </a:lnTo>
                  <a:lnTo>
                    <a:pt x="1625" y="1675"/>
                  </a:lnTo>
                  <a:lnTo>
                    <a:pt x="1635" y="1674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90"/>
                  </a:lnTo>
                  <a:lnTo>
                    <a:pt x="1707" y="1694"/>
                  </a:lnTo>
                  <a:lnTo>
                    <a:pt x="1711" y="1700"/>
                  </a:lnTo>
                  <a:lnTo>
                    <a:pt x="1716" y="1705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5"/>
                  </a:lnTo>
                  <a:lnTo>
                    <a:pt x="1725" y="1732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4"/>
                  </a:lnTo>
                  <a:lnTo>
                    <a:pt x="1704" y="1729"/>
                  </a:lnTo>
                  <a:lnTo>
                    <a:pt x="1702" y="1724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1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3"/>
                  </a:lnTo>
                  <a:lnTo>
                    <a:pt x="1602" y="1706"/>
                  </a:lnTo>
                  <a:lnTo>
                    <a:pt x="1599" y="1710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3"/>
                  </a:lnTo>
                  <a:lnTo>
                    <a:pt x="1593" y="1728"/>
                  </a:lnTo>
                  <a:lnTo>
                    <a:pt x="1593" y="1733"/>
                  </a:lnTo>
                  <a:lnTo>
                    <a:pt x="1593" y="1741"/>
                  </a:lnTo>
                  <a:lnTo>
                    <a:pt x="1595" y="1746"/>
                  </a:lnTo>
                  <a:lnTo>
                    <a:pt x="1598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3"/>
                  </a:lnTo>
                  <a:lnTo>
                    <a:pt x="1619" y="1765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3"/>
                  </a:lnTo>
                  <a:lnTo>
                    <a:pt x="1698" y="1786"/>
                  </a:lnTo>
                  <a:lnTo>
                    <a:pt x="1708" y="1792"/>
                  </a:lnTo>
                  <a:lnTo>
                    <a:pt x="1717" y="1797"/>
                  </a:lnTo>
                  <a:lnTo>
                    <a:pt x="1720" y="1801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9"/>
                  </a:lnTo>
                  <a:lnTo>
                    <a:pt x="1732" y="1824"/>
                  </a:lnTo>
                  <a:lnTo>
                    <a:pt x="1733" y="1829"/>
                  </a:lnTo>
                  <a:lnTo>
                    <a:pt x="1733" y="1836"/>
                  </a:lnTo>
                  <a:lnTo>
                    <a:pt x="1733" y="1842"/>
                  </a:lnTo>
                  <a:lnTo>
                    <a:pt x="1731" y="1852"/>
                  </a:lnTo>
                  <a:lnTo>
                    <a:pt x="1730" y="1856"/>
                  </a:lnTo>
                  <a:lnTo>
                    <a:pt x="1728" y="1862"/>
                  </a:lnTo>
                  <a:lnTo>
                    <a:pt x="1724" y="1867"/>
                  </a:lnTo>
                  <a:lnTo>
                    <a:pt x="1720" y="1873"/>
                  </a:lnTo>
                  <a:lnTo>
                    <a:pt x="1716" y="1877"/>
                  </a:lnTo>
                  <a:lnTo>
                    <a:pt x="1710" y="1882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6"/>
                  </a:lnTo>
                  <a:lnTo>
                    <a:pt x="1624" y="1895"/>
                  </a:lnTo>
                  <a:lnTo>
                    <a:pt x="1615" y="1893"/>
                  </a:lnTo>
                  <a:lnTo>
                    <a:pt x="1608" y="1891"/>
                  </a:lnTo>
                  <a:lnTo>
                    <a:pt x="1600" y="1888"/>
                  </a:lnTo>
                  <a:lnTo>
                    <a:pt x="1594" y="1883"/>
                  </a:lnTo>
                  <a:lnTo>
                    <a:pt x="1588" y="1879"/>
                  </a:lnTo>
                  <a:lnTo>
                    <a:pt x="1583" y="1875"/>
                  </a:lnTo>
                  <a:lnTo>
                    <a:pt x="1578" y="1869"/>
                  </a:lnTo>
                  <a:lnTo>
                    <a:pt x="1573" y="1863"/>
                  </a:lnTo>
                  <a:lnTo>
                    <a:pt x="1570" y="1855"/>
                  </a:lnTo>
                  <a:lnTo>
                    <a:pt x="1568" y="1849"/>
                  </a:lnTo>
                  <a:lnTo>
                    <a:pt x="1566" y="1840"/>
                  </a:lnTo>
                  <a:lnTo>
                    <a:pt x="1565" y="1832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8" y="1815"/>
                  </a:moveTo>
                  <a:lnTo>
                    <a:pt x="1957" y="1823"/>
                  </a:lnTo>
                  <a:lnTo>
                    <a:pt x="1957" y="1832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4"/>
                  </a:lnTo>
                  <a:lnTo>
                    <a:pt x="1947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3"/>
                  </a:lnTo>
                  <a:lnTo>
                    <a:pt x="1922" y="1888"/>
                  </a:lnTo>
                  <a:lnTo>
                    <a:pt x="1916" y="1891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1"/>
                  </a:lnTo>
                  <a:lnTo>
                    <a:pt x="1845" y="1888"/>
                  </a:lnTo>
                  <a:lnTo>
                    <a:pt x="1840" y="1883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7"/>
                  </a:lnTo>
                  <a:lnTo>
                    <a:pt x="1821" y="1861"/>
                  </a:lnTo>
                  <a:lnTo>
                    <a:pt x="1817" y="1854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2"/>
                  </a:lnTo>
                  <a:lnTo>
                    <a:pt x="1811" y="1823"/>
                  </a:lnTo>
                  <a:lnTo>
                    <a:pt x="1810" y="1815"/>
                  </a:lnTo>
                  <a:lnTo>
                    <a:pt x="1811" y="1807"/>
                  </a:lnTo>
                  <a:lnTo>
                    <a:pt x="1812" y="1799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7"/>
                  </a:lnTo>
                  <a:lnTo>
                    <a:pt x="1821" y="1769"/>
                  </a:lnTo>
                  <a:lnTo>
                    <a:pt x="1825" y="1764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7"/>
                  </a:lnTo>
                  <a:lnTo>
                    <a:pt x="1845" y="1743"/>
                  </a:lnTo>
                  <a:lnTo>
                    <a:pt x="1852" y="1740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3"/>
                  </a:lnTo>
                  <a:lnTo>
                    <a:pt x="1884" y="1732"/>
                  </a:lnTo>
                  <a:lnTo>
                    <a:pt x="1893" y="1733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40"/>
                  </a:lnTo>
                  <a:lnTo>
                    <a:pt x="1922" y="1743"/>
                  </a:lnTo>
                  <a:lnTo>
                    <a:pt x="1927" y="1747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4"/>
                  </a:lnTo>
                  <a:lnTo>
                    <a:pt x="1947" y="1769"/>
                  </a:lnTo>
                  <a:lnTo>
                    <a:pt x="1950" y="1777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9"/>
                  </a:lnTo>
                  <a:lnTo>
                    <a:pt x="1957" y="1807"/>
                  </a:lnTo>
                  <a:lnTo>
                    <a:pt x="1958" y="1815"/>
                  </a:lnTo>
                  <a:close/>
                  <a:moveTo>
                    <a:pt x="1829" y="1815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1"/>
                  </a:lnTo>
                  <a:lnTo>
                    <a:pt x="1843" y="1861"/>
                  </a:lnTo>
                  <a:lnTo>
                    <a:pt x="1846" y="1865"/>
                  </a:lnTo>
                  <a:lnTo>
                    <a:pt x="1851" y="1869"/>
                  </a:lnTo>
                  <a:lnTo>
                    <a:pt x="1855" y="1873"/>
                  </a:lnTo>
                  <a:lnTo>
                    <a:pt x="1860" y="1876"/>
                  </a:lnTo>
                  <a:lnTo>
                    <a:pt x="1865" y="1878"/>
                  </a:lnTo>
                  <a:lnTo>
                    <a:pt x="1871" y="1880"/>
                  </a:lnTo>
                  <a:lnTo>
                    <a:pt x="1878" y="1881"/>
                  </a:lnTo>
                  <a:lnTo>
                    <a:pt x="1884" y="1881"/>
                  </a:lnTo>
                  <a:lnTo>
                    <a:pt x="1891" y="1881"/>
                  </a:lnTo>
                  <a:lnTo>
                    <a:pt x="1896" y="1880"/>
                  </a:lnTo>
                  <a:lnTo>
                    <a:pt x="1903" y="1878"/>
                  </a:lnTo>
                  <a:lnTo>
                    <a:pt x="1908" y="1876"/>
                  </a:lnTo>
                  <a:lnTo>
                    <a:pt x="1912" y="1873"/>
                  </a:lnTo>
                  <a:lnTo>
                    <a:pt x="1917" y="1869"/>
                  </a:lnTo>
                  <a:lnTo>
                    <a:pt x="1921" y="1865"/>
                  </a:lnTo>
                  <a:lnTo>
                    <a:pt x="1924" y="1861"/>
                  </a:lnTo>
                  <a:lnTo>
                    <a:pt x="1931" y="1851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5" y="1791"/>
                  </a:lnTo>
                  <a:lnTo>
                    <a:pt x="1931" y="1780"/>
                  </a:lnTo>
                  <a:lnTo>
                    <a:pt x="1924" y="1770"/>
                  </a:lnTo>
                  <a:lnTo>
                    <a:pt x="1921" y="1765"/>
                  </a:lnTo>
                  <a:lnTo>
                    <a:pt x="1917" y="1761"/>
                  </a:lnTo>
                  <a:lnTo>
                    <a:pt x="1912" y="1757"/>
                  </a:lnTo>
                  <a:lnTo>
                    <a:pt x="1908" y="1755"/>
                  </a:lnTo>
                  <a:lnTo>
                    <a:pt x="1903" y="1752"/>
                  </a:lnTo>
                  <a:lnTo>
                    <a:pt x="1896" y="1751"/>
                  </a:lnTo>
                  <a:lnTo>
                    <a:pt x="1891" y="1750"/>
                  </a:lnTo>
                  <a:lnTo>
                    <a:pt x="1884" y="1748"/>
                  </a:lnTo>
                  <a:lnTo>
                    <a:pt x="1878" y="1750"/>
                  </a:lnTo>
                  <a:lnTo>
                    <a:pt x="1871" y="1751"/>
                  </a:lnTo>
                  <a:lnTo>
                    <a:pt x="1865" y="1752"/>
                  </a:lnTo>
                  <a:lnTo>
                    <a:pt x="1860" y="1755"/>
                  </a:lnTo>
                  <a:lnTo>
                    <a:pt x="1855" y="1757"/>
                  </a:lnTo>
                  <a:lnTo>
                    <a:pt x="1851" y="1761"/>
                  </a:lnTo>
                  <a:lnTo>
                    <a:pt x="1846" y="1765"/>
                  </a:lnTo>
                  <a:lnTo>
                    <a:pt x="1843" y="1770"/>
                  </a:lnTo>
                  <a:lnTo>
                    <a:pt x="1837" y="1780"/>
                  </a:lnTo>
                  <a:lnTo>
                    <a:pt x="1832" y="1791"/>
                  </a:lnTo>
                  <a:lnTo>
                    <a:pt x="1830" y="1802"/>
                  </a:lnTo>
                  <a:lnTo>
                    <a:pt x="1829" y="1815"/>
                  </a:lnTo>
                  <a:close/>
                  <a:moveTo>
                    <a:pt x="1968" y="1738"/>
                  </a:moveTo>
                  <a:lnTo>
                    <a:pt x="1989" y="1738"/>
                  </a:lnTo>
                  <a:lnTo>
                    <a:pt x="2039" y="1874"/>
                  </a:lnTo>
                  <a:lnTo>
                    <a:pt x="2087" y="1738"/>
                  </a:lnTo>
                  <a:lnTo>
                    <a:pt x="2107" y="1738"/>
                  </a:lnTo>
                  <a:lnTo>
                    <a:pt x="2048" y="1893"/>
                  </a:lnTo>
                  <a:lnTo>
                    <a:pt x="2028" y="1893"/>
                  </a:lnTo>
                  <a:lnTo>
                    <a:pt x="1968" y="1738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2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6"/>
                  </a:lnTo>
                  <a:lnTo>
                    <a:pt x="2169" y="1878"/>
                  </a:lnTo>
                  <a:lnTo>
                    <a:pt x="2176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5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4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2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1"/>
                  </a:lnTo>
                  <a:lnTo>
                    <a:pt x="2150" y="1888"/>
                  </a:lnTo>
                  <a:lnTo>
                    <a:pt x="2145" y="1883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7"/>
                  </a:lnTo>
                  <a:lnTo>
                    <a:pt x="2127" y="1861"/>
                  </a:lnTo>
                  <a:lnTo>
                    <a:pt x="2124" y="1854"/>
                  </a:lnTo>
                  <a:lnTo>
                    <a:pt x="2122" y="1847"/>
                  </a:lnTo>
                  <a:lnTo>
                    <a:pt x="2119" y="1832"/>
                  </a:lnTo>
                  <a:lnTo>
                    <a:pt x="2118" y="1815"/>
                  </a:lnTo>
                  <a:lnTo>
                    <a:pt x="2119" y="1800"/>
                  </a:lnTo>
                  <a:lnTo>
                    <a:pt x="2122" y="1785"/>
                  </a:lnTo>
                  <a:lnTo>
                    <a:pt x="2124" y="1778"/>
                  </a:lnTo>
                  <a:lnTo>
                    <a:pt x="2127" y="1771"/>
                  </a:lnTo>
                  <a:lnTo>
                    <a:pt x="2130" y="1765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8"/>
                  </a:lnTo>
                  <a:lnTo>
                    <a:pt x="2150" y="1744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8"/>
                  </a:lnTo>
                  <a:lnTo>
                    <a:pt x="2237" y="1754"/>
                  </a:lnTo>
                  <a:lnTo>
                    <a:pt x="2242" y="1760"/>
                  </a:lnTo>
                  <a:lnTo>
                    <a:pt x="2245" y="1767"/>
                  </a:lnTo>
                  <a:lnTo>
                    <a:pt x="2248" y="1773"/>
                  </a:lnTo>
                  <a:lnTo>
                    <a:pt x="2251" y="1781"/>
                  </a:lnTo>
                  <a:lnTo>
                    <a:pt x="2254" y="1788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5"/>
                  </a:moveTo>
                  <a:lnTo>
                    <a:pt x="2236" y="1794"/>
                  </a:lnTo>
                  <a:lnTo>
                    <a:pt x="2234" y="1783"/>
                  </a:lnTo>
                  <a:lnTo>
                    <a:pt x="2230" y="1774"/>
                  </a:lnTo>
                  <a:lnTo>
                    <a:pt x="2223" y="1766"/>
                  </a:lnTo>
                  <a:lnTo>
                    <a:pt x="2217" y="1759"/>
                  </a:lnTo>
                  <a:lnTo>
                    <a:pt x="2208" y="1754"/>
                  </a:lnTo>
                  <a:lnTo>
                    <a:pt x="2204" y="1752"/>
                  </a:lnTo>
                  <a:lnTo>
                    <a:pt x="2199" y="1750"/>
                  </a:lnTo>
                  <a:lnTo>
                    <a:pt x="2193" y="1750"/>
                  </a:lnTo>
                  <a:lnTo>
                    <a:pt x="2188" y="1748"/>
                  </a:lnTo>
                  <a:lnTo>
                    <a:pt x="2182" y="1750"/>
                  </a:lnTo>
                  <a:lnTo>
                    <a:pt x="2177" y="1750"/>
                  </a:lnTo>
                  <a:lnTo>
                    <a:pt x="2172" y="1752"/>
                  </a:lnTo>
                  <a:lnTo>
                    <a:pt x="2167" y="1754"/>
                  </a:lnTo>
                  <a:lnTo>
                    <a:pt x="2159" y="1759"/>
                  </a:lnTo>
                  <a:lnTo>
                    <a:pt x="2152" y="1766"/>
                  </a:lnTo>
                  <a:lnTo>
                    <a:pt x="2146" y="1774"/>
                  </a:lnTo>
                  <a:lnTo>
                    <a:pt x="2141" y="1784"/>
                  </a:lnTo>
                  <a:lnTo>
                    <a:pt x="2139" y="1794"/>
                  </a:lnTo>
                  <a:lnTo>
                    <a:pt x="2137" y="1805"/>
                  </a:lnTo>
                  <a:lnTo>
                    <a:pt x="2237" y="1805"/>
                  </a:lnTo>
                  <a:close/>
                  <a:moveTo>
                    <a:pt x="2282" y="1738"/>
                  </a:moveTo>
                  <a:lnTo>
                    <a:pt x="2301" y="1738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2"/>
                  </a:lnTo>
                  <a:lnTo>
                    <a:pt x="2314" y="1746"/>
                  </a:lnTo>
                  <a:lnTo>
                    <a:pt x="2321" y="1742"/>
                  </a:lnTo>
                  <a:lnTo>
                    <a:pt x="2328" y="1738"/>
                  </a:lnTo>
                  <a:lnTo>
                    <a:pt x="2336" y="1736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2" y="1736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8"/>
                  </a:lnTo>
                  <a:lnTo>
                    <a:pt x="2408" y="1780"/>
                  </a:lnTo>
                  <a:lnTo>
                    <a:pt x="2408" y="1793"/>
                  </a:lnTo>
                  <a:lnTo>
                    <a:pt x="2408" y="1893"/>
                  </a:lnTo>
                  <a:lnTo>
                    <a:pt x="2390" y="1893"/>
                  </a:lnTo>
                  <a:lnTo>
                    <a:pt x="2390" y="1796"/>
                  </a:lnTo>
                  <a:lnTo>
                    <a:pt x="2389" y="1786"/>
                  </a:lnTo>
                  <a:lnTo>
                    <a:pt x="2388" y="1778"/>
                  </a:lnTo>
                  <a:lnTo>
                    <a:pt x="2384" y="1769"/>
                  </a:lnTo>
                  <a:lnTo>
                    <a:pt x="2381" y="1763"/>
                  </a:lnTo>
                  <a:lnTo>
                    <a:pt x="2376" y="1757"/>
                  </a:lnTo>
                  <a:lnTo>
                    <a:pt x="2369" y="1753"/>
                  </a:lnTo>
                  <a:lnTo>
                    <a:pt x="2361" y="1750"/>
                  </a:lnTo>
                  <a:lnTo>
                    <a:pt x="2350" y="1748"/>
                  </a:lnTo>
                  <a:lnTo>
                    <a:pt x="2344" y="1750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2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2"/>
                  </a:lnTo>
                  <a:lnTo>
                    <a:pt x="2301" y="1893"/>
                  </a:lnTo>
                  <a:lnTo>
                    <a:pt x="2282" y="1893"/>
                  </a:lnTo>
                  <a:lnTo>
                    <a:pt x="2282" y="1738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9"/>
                  </a:lnTo>
                  <a:lnTo>
                    <a:pt x="2445" y="1709"/>
                  </a:lnTo>
                  <a:lnTo>
                    <a:pt x="2445" y="1677"/>
                  </a:lnTo>
                  <a:close/>
                  <a:moveTo>
                    <a:pt x="2445" y="1738"/>
                  </a:moveTo>
                  <a:lnTo>
                    <a:pt x="2463" y="1738"/>
                  </a:lnTo>
                  <a:lnTo>
                    <a:pt x="2463" y="1893"/>
                  </a:lnTo>
                  <a:lnTo>
                    <a:pt x="2445" y="1893"/>
                  </a:lnTo>
                  <a:lnTo>
                    <a:pt x="2445" y="1738"/>
                  </a:lnTo>
                  <a:close/>
                  <a:moveTo>
                    <a:pt x="2498" y="1785"/>
                  </a:moveTo>
                  <a:lnTo>
                    <a:pt x="2499" y="1779"/>
                  </a:lnTo>
                  <a:lnTo>
                    <a:pt x="2500" y="1772"/>
                  </a:lnTo>
                  <a:lnTo>
                    <a:pt x="2502" y="1767"/>
                  </a:lnTo>
                  <a:lnTo>
                    <a:pt x="2504" y="1761"/>
                  </a:lnTo>
                  <a:lnTo>
                    <a:pt x="2506" y="1757"/>
                  </a:lnTo>
                  <a:lnTo>
                    <a:pt x="2510" y="1753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40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2" y="1734"/>
                  </a:lnTo>
                  <a:lnTo>
                    <a:pt x="2592" y="1738"/>
                  </a:lnTo>
                  <a:lnTo>
                    <a:pt x="2600" y="1742"/>
                  </a:lnTo>
                  <a:lnTo>
                    <a:pt x="2605" y="1745"/>
                  </a:lnTo>
                  <a:lnTo>
                    <a:pt x="2608" y="1748"/>
                  </a:lnTo>
                  <a:lnTo>
                    <a:pt x="2611" y="1753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9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0" y="1870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7"/>
                  </a:lnTo>
                  <a:lnTo>
                    <a:pt x="2633" y="1877"/>
                  </a:lnTo>
                  <a:lnTo>
                    <a:pt x="2636" y="1876"/>
                  </a:lnTo>
                  <a:lnTo>
                    <a:pt x="2636" y="1892"/>
                  </a:lnTo>
                  <a:lnTo>
                    <a:pt x="2629" y="1892"/>
                  </a:lnTo>
                  <a:lnTo>
                    <a:pt x="2623" y="1893"/>
                  </a:lnTo>
                  <a:lnTo>
                    <a:pt x="2616" y="1892"/>
                  </a:lnTo>
                  <a:lnTo>
                    <a:pt x="2612" y="1891"/>
                  </a:lnTo>
                  <a:lnTo>
                    <a:pt x="2608" y="1889"/>
                  </a:lnTo>
                  <a:lnTo>
                    <a:pt x="2605" y="1886"/>
                  </a:lnTo>
                  <a:lnTo>
                    <a:pt x="2604" y="1881"/>
                  </a:lnTo>
                  <a:lnTo>
                    <a:pt x="2601" y="1877"/>
                  </a:lnTo>
                  <a:lnTo>
                    <a:pt x="2601" y="1872"/>
                  </a:lnTo>
                  <a:lnTo>
                    <a:pt x="2601" y="1866"/>
                  </a:lnTo>
                  <a:lnTo>
                    <a:pt x="2600" y="1866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3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7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7"/>
                  </a:lnTo>
                  <a:lnTo>
                    <a:pt x="2503" y="1883"/>
                  </a:lnTo>
                  <a:lnTo>
                    <a:pt x="2501" y="1880"/>
                  </a:lnTo>
                  <a:lnTo>
                    <a:pt x="2498" y="1876"/>
                  </a:lnTo>
                  <a:lnTo>
                    <a:pt x="2496" y="1873"/>
                  </a:lnTo>
                  <a:lnTo>
                    <a:pt x="2494" y="1867"/>
                  </a:lnTo>
                  <a:lnTo>
                    <a:pt x="2492" y="1863"/>
                  </a:lnTo>
                  <a:lnTo>
                    <a:pt x="2492" y="1858"/>
                  </a:lnTo>
                  <a:lnTo>
                    <a:pt x="2491" y="1852"/>
                  </a:lnTo>
                  <a:lnTo>
                    <a:pt x="2492" y="1845"/>
                  </a:lnTo>
                  <a:lnTo>
                    <a:pt x="2493" y="1837"/>
                  </a:lnTo>
                  <a:lnTo>
                    <a:pt x="2496" y="1832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9"/>
                  </a:lnTo>
                  <a:lnTo>
                    <a:pt x="2513" y="1815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6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1"/>
                  </a:lnTo>
                  <a:lnTo>
                    <a:pt x="2585" y="1800"/>
                  </a:lnTo>
                  <a:lnTo>
                    <a:pt x="2589" y="1799"/>
                  </a:lnTo>
                  <a:lnTo>
                    <a:pt x="2593" y="1797"/>
                  </a:lnTo>
                  <a:lnTo>
                    <a:pt x="2596" y="1795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1"/>
                  </a:lnTo>
                  <a:lnTo>
                    <a:pt x="2599" y="1772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1"/>
                  </a:lnTo>
                  <a:lnTo>
                    <a:pt x="2567" y="1750"/>
                  </a:lnTo>
                  <a:lnTo>
                    <a:pt x="2559" y="1748"/>
                  </a:lnTo>
                  <a:lnTo>
                    <a:pt x="2551" y="1750"/>
                  </a:lnTo>
                  <a:lnTo>
                    <a:pt x="2542" y="1751"/>
                  </a:lnTo>
                  <a:lnTo>
                    <a:pt x="2535" y="1754"/>
                  </a:lnTo>
                  <a:lnTo>
                    <a:pt x="2529" y="1757"/>
                  </a:lnTo>
                  <a:lnTo>
                    <a:pt x="2525" y="1763"/>
                  </a:lnTo>
                  <a:lnTo>
                    <a:pt x="2520" y="1769"/>
                  </a:lnTo>
                  <a:lnTo>
                    <a:pt x="2518" y="1777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1"/>
                  </a:lnTo>
                  <a:lnTo>
                    <a:pt x="2592" y="1812"/>
                  </a:lnTo>
                  <a:lnTo>
                    <a:pt x="2587" y="1814"/>
                  </a:lnTo>
                  <a:lnTo>
                    <a:pt x="2583" y="1814"/>
                  </a:lnTo>
                  <a:lnTo>
                    <a:pt x="2558" y="1819"/>
                  </a:lnTo>
                  <a:lnTo>
                    <a:pt x="2534" y="1824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1"/>
                  </a:lnTo>
                  <a:lnTo>
                    <a:pt x="2517" y="1833"/>
                  </a:lnTo>
                  <a:lnTo>
                    <a:pt x="2515" y="1837"/>
                  </a:lnTo>
                  <a:lnTo>
                    <a:pt x="2513" y="1840"/>
                  </a:lnTo>
                  <a:lnTo>
                    <a:pt x="2511" y="1846"/>
                  </a:lnTo>
                  <a:lnTo>
                    <a:pt x="2511" y="1851"/>
                  </a:lnTo>
                  <a:lnTo>
                    <a:pt x="2512" y="1858"/>
                  </a:lnTo>
                  <a:lnTo>
                    <a:pt x="2514" y="1864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7"/>
                  </a:lnTo>
                  <a:lnTo>
                    <a:pt x="2532" y="1879"/>
                  </a:lnTo>
                  <a:lnTo>
                    <a:pt x="2539" y="1881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2"/>
                  </a:lnTo>
                  <a:lnTo>
                    <a:pt x="2595" y="1853"/>
                  </a:lnTo>
                  <a:lnTo>
                    <a:pt x="2597" y="1849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3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2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4"/>
                  </a:lnTo>
                  <a:lnTo>
                    <a:pt x="2156" y="42"/>
                  </a:lnTo>
                  <a:lnTo>
                    <a:pt x="2142" y="32"/>
                  </a:lnTo>
                  <a:lnTo>
                    <a:pt x="2127" y="23"/>
                  </a:lnTo>
                  <a:lnTo>
                    <a:pt x="2112" y="15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5"/>
                  </a:lnTo>
                  <a:lnTo>
                    <a:pt x="1988" y="9"/>
                  </a:lnTo>
                  <a:lnTo>
                    <a:pt x="1971" y="15"/>
                  </a:lnTo>
                  <a:lnTo>
                    <a:pt x="1956" y="23"/>
                  </a:lnTo>
                  <a:lnTo>
                    <a:pt x="1940" y="32"/>
                  </a:lnTo>
                  <a:lnTo>
                    <a:pt x="1926" y="42"/>
                  </a:lnTo>
                  <a:lnTo>
                    <a:pt x="1913" y="54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2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3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8"/>
                  </a:lnTo>
                  <a:lnTo>
                    <a:pt x="1868" y="236"/>
                  </a:lnTo>
                  <a:lnTo>
                    <a:pt x="1875" y="252"/>
                  </a:lnTo>
                  <a:lnTo>
                    <a:pt x="1882" y="268"/>
                  </a:lnTo>
                  <a:lnTo>
                    <a:pt x="1892" y="283"/>
                  </a:lnTo>
                  <a:lnTo>
                    <a:pt x="1902" y="297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2"/>
                  </a:lnTo>
                  <a:lnTo>
                    <a:pt x="2041" y="362"/>
                  </a:lnTo>
                  <a:lnTo>
                    <a:pt x="2060" y="362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0"/>
                  </a:lnTo>
                  <a:lnTo>
                    <a:pt x="2142" y="332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7"/>
                  </a:lnTo>
                  <a:lnTo>
                    <a:pt x="2191" y="283"/>
                  </a:lnTo>
                  <a:lnTo>
                    <a:pt x="2201" y="268"/>
                  </a:lnTo>
                  <a:lnTo>
                    <a:pt x="2208" y="252"/>
                  </a:lnTo>
                  <a:lnTo>
                    <a:pt x="2215" y="236"/>
                  </a:lnTo>
                  <a:lnTo>
                    <a:pt x="2219" y="218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5"/>
                  </a:moveTo>
                  <a:lnTo>
                    <a:pt x="2646" y="767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6"/>
                  </a:lnTo>
                  <a:lnTo>
                    <a:pt x="2567" y="635"/>
                  </a:lnTo>
                  <a:lnTo>
                    <a:pt x="2552" y="627"/>
                  </a:lnTo>
                  <a:lnTo>
                    <a:pt x="2535" y="619"/>
                  </a:lnTo>
                  <a:lnTo>
                    <a:pt x="2519" y="613"/>
                  </a:lnTo>
                  <a:lnTo>
                    <a:pt x="2502" y="608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8"/>
                  </a:lnTo>
                  <a:lnTo>
                    <a:pt x="2411" y="613"/>
                  </a:lnTo>
                  <a:lnTo>
                    <a:pt x="2395" y="619"/>
                  </a:lnTo>
                  <a:lnTo>
                    <a:pt x="2379" y="627"/>
                  </a:lnTo>
                  <a:lnTo>
                    <a:pt x="2364" y="635"/>
                  </a:lnTo>
                  <a:lnTo>
                    <a:pt x="2350" y="646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5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7"/>
                  </a:lnTo>
                  <a:lnTo>
                    <a:pt x="2285" y="785"/>
                  </a:lnTo>
                  <a:lnTo>
                    <a:pt x="2285" y="804"/>
                  </a:lnTo>
                  <a:lnTo>
                    <a:pt x="2288" y="822"/>
                  </a:lnTo>
                  <a:lnTo>
                    <a:pt x="2292" y="839"/>
                  </a:lnTo>
                  <a:lnTo>
                    <a:pt x="2299" y="856"/>
                  </a:lnTo>
                  <a:lnTo>
                    <a:pt x="2307" y="872"/>
                  </a:lnTo>
                  <a:lnTo>
                    <a:pt x="2315" y="887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5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8"/>
                  </a:lnTo>
                  <a:lnTo>
                    <a:pt x="2429" y="962"/>
                  </a:lnTo>
                  <a:lnTo>
                    <a:pt x="2447" y="966"/>
                  </a:lnTo>
                  <a:lnTo>
                    <a:pt x="2465" y="966"/>
                  </a:lnTo>
                  <a:lnTo>
                    <a:pt x="2484" y="966"/>
                  </a:lnTo>
                  <a:lnTo>
                    <a:pt x="2502" y="962"/>
                  </a:lnTo>
                  <a:lnTo>
                    <a:pt x="2519" y="958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5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7"/>
                  </a:lnTo>
                  <a:lnTo>
                    <a:pt x="2624" y="872"/>
                  </a:lnTo>
                  <a:lnTo>
                    <a:pt x="2632" y="856"/>
                  </a:lnTo>
                  <a:lnTo>
                    <a:pt x="2638" y="839"/>
                  </a:lnTo>
                  <a:lnTo>
                    <a:pt x="2642" y="822"/>
                  </a:lnTo>
                  <a:lnTo>
                    <a:pt x="2646" y="804"/>
                  </a:lnTo>
                  <a:lnTo>
                    <a:pt x="2647" y="785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6" y="144"/>
                  </a:lnTo>
                  <a:lnTo>
                    <a:pt x="2285" y="161"/>
                  </a:lnTo>
                  <a:lnTo>
                    <a:pt x="2284" y="179"/>
                  </a:lnTo>
                  <a:lnTo>
                    <a:pt x="2282" y="198"/>
                  </a:lnTo>
                  <a:lnTo>
                    <a:pt x="2277" y="217"/>
                  </a:lnTo>
                  <a:lnTo>
                    <a:pt x="2272" y="238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10"/>
                  </a:lnTo>
                  <a:lnTo>
                    <a:pt x="2234" y="319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80"/>
                  </a:lnTo>
                  <a:lnTo>
                    <a:pt x="2147" y="389"/>
                  </a:lnTo>
                  <a:lnTo>
                    <a:pt x="2112" y="405"/>
                  </a:lnTo>
                  <a:lnTo>
                    <a:pt x="2075" y="421"/>
                  </a:lnTo>
                  <a:lnTo>
                    <a:pt x="2056" y="430"/>
                  </a:lnTo>
                  <a:lnTo>
                    <a:pt x="2038" y="440"/>
                  </a:lnTo>
                  <a:lnTo>
                    <a:pt x="2018" y="451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9"/>
                  </a:lnTo>
                  <a:lnTo>
                    <a:pt x="1929" y="553"/>
                  </a:lnTo>
                  <a:lnTo>
                    <a:pt x="1914" y="583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80"/>
                  </a:lnTo>
                  <a:lnTo>
                    <a:pt x="1873" y="711"/>
                  </a:lnTo>
                  <a:lnTo>
                    <a:pt x="1866" y="740"/>
                  </a:lnTo>
                  <a:lnTo>
                    <a:pt x="1859" y="768"/>
                  </a:lnTo>
                  <a:lnTo>
                    <a:pt x="1855" y="792"/>
                  </a:lnTo>
                  <a:lnTo>
                    <a:pt x="1849" y="827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3"/>
                  </a:lnTo>
                  <a:lnTo>
                    <a:pt x="2207" y="846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3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5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6"/>
                  </a:lnTo>
                  <a:lnTo>
                    <a:pt x="2265" y="636"/>
                  </a:lnTo>
                  <a:lnTo>
                    <a:pt x="2282" y="621"/>
                  </a:lnTo>
                  <a:lnTo>
                    <a:pt x="2298" y="607"/>
                  </a:lnTo>
                  <a:lnTo>
                    <a:pt x="2314" y="596"/>
                  </a:lnTo>
                  <a:lnTo>
                    <a:pt x="2330" y="587"/>
                  </a:lnTo>
                  <a:lnTo>
                    <a:pt x="2348" y="578"/>
                  </a:lnTo>
                  <a:lnTo>
                    <a:pt x="2364" y="570"/>
                  </a:lnTo>
                  <a:lnTo>
                    <a:pt x="2381" y="564"/>
                  </a:lnTo>
                  <a:lnTo>
                    <a:pt x="2397" y="559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4" y="532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9"/>
                  </a:lnTo>
                  <a:lnTo>
                    <a:pt x="2528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50" y="456"/>
                  </a:lnTo>
                  <a:lnTo>
                    <a:pt x="2556" y="445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7"/>
                  </a:lnTo>
                  <a:lnTo>
                    <a:pt x="2615" y="278"/>
                  </a:lnTo>
                  <a:lnTo>
                    <a:pt x="2627" y="223"/>
                  </a:lnTo>
                  <a:lnTo>
                    <a:pt x="2636" y="177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1188"/>
            <p:cNvSpPr>
              <a:spLocks noEditPoints="1"/>
            </p:cNvSpPr>
            <p:nvPr userDrawn="1"/>
          </p:nvSpPr>
          <p:spPr bwMode="auto">
            <a:xfrm>
              <a:off x="606" y="1532"/>
              <a:ext cx="882" cy="632"/>
            </a:xfrm>
            <a:custGeom>
              <a:avLst/>
              <a:gdLst>
                <a:gd name="T0" fmla="*/ 0 w 2647"/>
                <a:gd name="T1" fmla="*/ 0 h 1896"/>
                <a:gd name="T2" fmla="*/ 0 w 2647"/>
                <a:gd name="T3" fmla="*/ 0 h 1896"/>
                <a:gd name="T4" fmla="*/ 0 w 2647"/>
                <a:gd name="T5" fmla="*/ 0 h 1896"/>
                <a:gd name="T6" fmla="*/ 0 w 2647"/>
                <a:gd name="T7" fmla="*/ 0 h 1896"/>
                <a:gd name="T8" fmla="*/ 0 w 2647"/>
                <a:gd name="T9" fmla="*/ 0 h 1896"/>
                <a:gd name="T10" fmla="*/ 0 w 2647"/>
                <a:gd name="T11" fmla="*/ 0 h 1896"/>
                <a:gd name="T12" fmla="*/ 0 w 2647"/>
                <a:gd name="T13" fmla="*/ 0 h 1896"/>
                <a:gd name="T14" fmla="*/ 0 w 2647"/>
                <a:gd name="T15" fmla="*/ 0 h 1896"/>
                <a:gd name="T16" fmla="*/ 0 w 2647"/>
                <a:gd name="T17" fmla="*/ 0 h 1896"/>
                <a:gd name="T18" fmla="*/ 0 w 2647"/>
                <a:gd name="T19" fmla="*/ 0 h 1896"/>
                <a:gd name="T20" fmla="*/ 0 w 2647"/>
                <a:gd name="T21" fmla="*/ 0 h 1896"/>
                <a:gd name="T22" fmla="*/ 0 w 2647"/>
                <a:gd name="T23" fmla="*/ 0 h 1896"/>
                <a:gd name="T24" fmla="*/ 0 w 2647"/>
                <a:gd name="T25" fmla="*/ 0 h 1896"/>
                <a:gd name="T26" fmla="*/ 0 w 2647"/>
                <a:gd name="T27" fmla="*/ 0 h 1896"/>
                <a:gd name="T28" fmla="*/ 0 w 2647"/>
                <a:gd name="T29" fmla="*/ 0 h 1896"/>
                <a:gd name="T30" fmla="*/ 0 w 2647"/>
                <a:gd name="T31" fmla="*/ 0 h 1896"/>
                <a:gd name="T32" fmla="*/ 0 w 2647"/>
                <a:gd name="T33" fmla="*/ 0 h 1896"/>
                <a:gd name="T34" fmla="*/ 0 w 2647"/>
                <a:gd name="T35" fmla="*/ 0 h 1896"/>
                <a:gd name="T36" fmla="*/ 0 w 2647"/>
                <a:gd name="T37" fmla="*/ 0 h 1896"/>
                <a:gd name="T38" fmla="*/ 0 w 2647"/>
                <a:gd name="T39" fmla="*/ 0 h 1896"/>
                <a:gd name="T40" fmla="*/ 0 w 2647"/>
                <a:gd name="T41" fmla="*/ 0 h 1896"/>
                <a:gd name="T42" fmla="*/ 0 w 2647"/>
                <a:gd name="T43" fmla="*/ 0 h 1896"/>
                <a:gd name="T44" fmla="*/ 0 w 2647"/>
                <a:gd name="T45" fmla="*/ 0 h 1896"/>
                <a:gd name="T46" fmla="*/ 0 w 2647"/>
                <a:gd name="T47" fmla="*/ 0 h 1896"/>
                <a:gd name="T48" fmla="*/ 0 w 2647"/>
                <a:gd name="T49" fmla="*/ 0 h 1896"/>
                <a:gd name="T50" fmla="*/ 0 w 2647"/>
                <a:gd name="T51" fmla="*/ 0 h 1896"/>
                <a:gd name="T52" fmla="*/ 0 w 2647"/>
                <a:gd name="T53" fmla="*/ 0 h 1896"/>
                <a:gd name="T54" fmla="*/ 0 w 2647"/>
                <a:gd name="T55" fmla="*/ 0 h 1896"/>
                <a:gd name="T56" fmla="*/ 0 w 2647"/>
                <a:gd name="T57" fmla="*/ 0 h 1896"/>
                <a:gd name="T58" fmla="*/ 0 w 2647"/>
                <a:gd name="T59" fmla="*/ 0 h 1896"/>
                <a:gd name="T60" fmla="*/ 0 w 2647"/>
                <a:gd name="T61" fmla="*/ 0 h 1896"/>
                <a:gd name="T62" fmla="*/ 0 w 2647"/>
                <a:gd name="T63" fmla="*/ 0 h 1896"/>
                <a:gd name="T64" fmla="*/ 0 w 2647"/>
                <a:gd name="T65" fmla="*/ 0 h 1896"/>
                <a:gd name="T66" fmla="*/ 0 w 2647"/>
                <a:gd name="T67" fmla="*/ 0 h 1896"/>
                <a:gd name="T68" fmla="*/ 0 w 2647"/>
                <a:gd name="T69" fmla="*/ 0 h 1896"/>
                <a:gd name="T70" fmla="*/ 0 w 2647"/>
                <a:gd name="T71" fmla="*/ 0 h 1896"/>
                <a:gd name="T72" fmla="*/ 0 w 2647"/>
                <a:gd name="T73" fmla="*/ 0 h 1896"/>
                <a:gd name="T74" fmla="*/ 0 w 2647"/>
                <a:gd name="T75" fmla="*/ 0 h 1896"/>
                <a:gd name="T76" fmla="*/ 0 w 2647"/>
                <a:gd name="T77" fmla="*/ 0 h 1896"/>
                <a:gd name="T78" fmla="*/ 0 w 2647"/>
                <a:gd name="T79" fmla="*/ 0 h 1896"/>
                <a:gd name="T80" fmla="*/ 0 w 2647"/>
                <a:gd name="T81" fmla="*/ 0 h 1896"/>
                <a:gd name="T82" fmla="*/ 0 w 2647"/>
                <a:gd name="T83" fmla="*/ 0 h 1896"/>
                <a:gd name="T84" fmla="*/ 0 w 2647"/>
                <a:gd name="T85" fmla="*/ 0 h 1896"/>
                <a:gd name="T86" fmla="*/ 0 w 2647"/>
                <a:gd name="T87" fmla="*/ 0 h 1896"/>
                <a:gd name="T88" fmla="*/ 0 w 2647"/>
                <a:gd name="T89" fmla="*/ 0 h 1896"/>
                <a:gd name="T90" fmla="*/ 0 w 2647"/>
                <a:gd name="T91" fmla="*/ 0 h 1896"/>
                <a:gd name="T92" fmla="*/ 0 w 2647"/>
                <a:gd name="T93" fmla="*/ 0 h 1896"/>
                <a:gd name="T94" fmla="*/ 0 w 2647"/>
                <a:gd name="T95" fmla="*/ 0 h 1896"/>
                <a:gd name="T96" fmla="*/ 0 w 2647"/>
                <a:gd name="T97" fmla="*/ 0 h 1896"/>
                <a:gd name="T98" fmla="*/ 0 w 2647"/>
                <a:gd name="T99" fmla="*/ 0 h 1896"/>
                <a:gd name="T100" fmla="*/ 0 w 2647"/>
                <a:gd name="T101" fmla="*/ 0 h 1896"/>
                <a:gd name="T102" fmla="*/ 0 w 2647"/>
                <a:gd name="T103" fmla="*/ 0 h 1896"/>
                <a:gd name="T104" fmla="*/ 0 w 2647"/>
                <a:gd name="T105" fmla="*/ 0 h 1896"/>
                <a:gd name="T106" fmla="*/ 0 w 2647"/>
                <a:gd name="T107" fmla="*/ 0 h 1896"/>
                <a:gd name="T108" fmla="*/ 0 w 2647"/>
                <a:gd name="T109" fmla="*/ 0 h 1896"/>
                <a:gd name="T110" fmla="*/ 0 w 2647"/>
                <a:gd name="T111" fmla="*/ 0 h 1896"/>
                <a:gd name="T112" fmla="*/ 0 w 2647"/>
                <a:gd name="T113" fmla="*/ 0 h 1896"/>
                <a:gd name="T114" fmla="*/ 0 w 2647"/>
                <a:gd name="T115" fmla="*/ 0 h 1896"/>
                <a:gd name="T116" fmla="*/ 0 w 2647"/>
                <a:gd name="T117" fmla="*/ 0 h 1896"/>
                <a:gd name="T118" fmla="*/ 0 w 2647"/>
                <a:gd name="T119" fmla="*/ 0 h 1896"/>
                <a:gd name="T120" fmla="*/ 0 w 2647"/>
                <a:gd name="T121" fmla="*/ 0 h 1896"/>
                <a:gd name="T122" fmla="*/ 0 w 2647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6">
                  <a:moveTo>
                    <a:pt x="0" y="1316"/>
                  </a:moveTo>
                  <a:lnTo>
                    <a:pt x="149" y="1316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6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1"/>
                  </a:lnTo>
                  <a:lnTo>
                    <a:pt x="197" y="1394"/>
                  </a:lnTo>
                  <a:lnTo>
                    <a:pt x="202" y="1388"/>
                  </a:lnTo>
                  <a:lnTo>
                    <a:pt x="207" y="1382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3"/>
                  </a:lnTo>
                  <a:lnTo>
                    <a:pt x="235" y="1371"/>
                  </a:lnTo>
                  <a:lnTo>
                    <a:pt x="245" y="1371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3"/>
                  </a:lnTo>
                  <a:lnTo>
                    <a:pt x="289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1"/>
                  </a:lnTo>
                  <a:lnTo>
                    <a:pt x="351" y="1371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8"/>
                  </a:lnTo>
                  <a:lnTo>
                    <a:pt x="383" y="1391"/>
                  </a:lnTo>
                  <a:lnTo>
                    <a:pt x="385" y="1397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6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7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7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2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09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5"/>
                  </a:lnTo>
                  <a:lnTo>
                    <a:pt x="208" y="1399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3"/>
                  </a:lnTo>
                  <a:lnTo>
                    <a:pt x="491" y="1371"/>
                  </a:lnTo>
                  <a:lnTo>
                    <a:pt x="500" y="1371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7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4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2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2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3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1" y="1522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7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9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6"/>
                  </a:moveTo>
                  <a:lnTo>
                    <a:pt x="618" y="1316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6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2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6" y="1532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2"/>
                  </a:lnTo>
                  <a:lnTo>
                    <a:pt x="690" y="1528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2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5"/>
                  </a:lnTo>
                  <a:lnTo>
                    <a:pt x="683" y="1380"/>
                  </a:lnTo>
                  <a:lnTo>
                    <a:pt x="690" y="1377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1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5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7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8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0"/>
                  </a:lnTo>
                  <a:lnTo>
                    <a:pt x="828" y="1571"/>
                  </a:lnTo>
                  <a:lnTo>
                    <a:pt x="834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4"/>
                  </a:lnTo>
                  <a:lnTo>
                    <a:pt x="990" y="1388"/>
                  </a:lnTo>
                  <a:lnTo>
                    <a:pt x="995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3"/>
                  </a:lnTo>
                  <a:lnTo>
                    <a:pt x="1023" y="1371"/>
                  </a:lnTo>
                  <a:lnTo>
                    <a:pt x="1032" y="1371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3"/>
                  </a:lnTo>
                  <a:lnTo>
                    <a:pt x="1076" y="1401"/>
                  </a:lnTo>
                  <a:lnTo>
                    <a:pt x="1081" y="1393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1"/>
                  </a:lnTo>
                  <a:lnTo>
                    <a:pt x="1138" y="1371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8"/>
                  </a:lnTo>
                  <a:lnTo>
                    <a:pt x="1170" y="1391"/>
                  </a:lnTo>
                  <a:lnTo>
                    <a:pt x="1173" y="1397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6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7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3"/>
                  </a:lnTo>
                  <a:lnTo>
                    <a:pt x="1095" y="1397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5"/>
                  </a:lnTo>
                  <a:lnTo>
                    <a:pt x="995" y="1399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79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7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9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8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6"/>
                  </a:lnTo>
                  <a:lnTo>
                    <a:pt x="1309" y="1529"/>
                  </a:lnTo>
                  <a:lnTo>
                    <a:pt x="1303" y="1532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2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2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7"/>
                  </a:lnTo>
                  <a:lnTo>
                    <a:pt x="1228" y="1390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1"/>
                  </a:lnTo>
                  <a:lnTo>
                    <a:pt x="1286" y="1371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7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7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1"/>
                  </a:lnTo>
                  <a:lnTo>
                    <a:pt x="1228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4" y="1373"/>
                  </a:lnTo>
                  <a:lnTo>
                    <a:pt x="1432" y="1371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5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7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7"/>
                  </a:lnTo>
                  <a:lnTo>
                    <a:pt x="1423" y="1389"/>
                  </a:lnTo>
                  <a:lnTo>
                    <a:pt x="1418" y="1390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5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3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9"/>
                  </a:lnTo>
                  <a:lnTo>
                    <a:pt x="1563" y="1329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20" y="1468"/>
                  </a:lnTo>
                  <a:lnTo>
                    <a:pt x="1720" y="1474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6"/>
                  </a:lnTo>
                  <a:lnTo>
                    <a:pt x="1744" y="1508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9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6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5" y="1424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2"/>
                  </a:lnTo>
                  <a:lnTo>
                    <a:pt x="1706" y="1377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3"/>
                  </a:lnTo>
                  <a:lnTo>
                    <a:pt x="1717" y="1338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7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1" y="1314"/>
                  </a:lnTo>
                  <a:lnTo>
                    <a:pt x="1817" y="1318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7"/>
                  </a:lnTo>
                  <a:lnTo>
                    <a:pt x="1850" y="1343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1"/>
                  </a:lnTo>
                  <a:lnTo>
                    <a:pt x="1828" y="1348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1" y="1329"/>
                  </a:lnTo>
                  <a:lnTo>
                    <a:pt x="1781" y="1329"/>
                  </a:lnTo>
                  <a:lnTo>
                    <a:pt x="1770" y="1329"/>
                  </a:lnTo>
                  <a:lnTo>
                    <a:pt x="1760" y="1331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6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10"/>
                  </a:lnTo>
                  <a:lnTo>
                    <a:pt x="1850" y="1514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5"/>
                  </a:lnTo>
                  <a:lnTo>
                    <a:pt x="1785" y="1535"/>
                  </a:lnTo>
                  <a:lnTo>
                    <a:pt x="1775" y="1535"/>
                  </a:lnTo>
                  <a:lnTo>
                    <a:pt x="1767" y="1534"/>
                  </a:lnTo>
                  <a:lnTo>
                    <a:pt x="1758" y="1533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9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2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2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2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7"/>
                  </a:lnTo>
                  <a:lnTo>
                    <a:pt x="1909" y="1390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1"/>
                  </a:lnTo>
                  <a:lnTo>
                    <a:pt x="1967" y="1371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7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7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20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2"/>
                  </a:lnTo>
                  <a:lnTo>
                    <a:pt x="2072" y="1447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6"/>
                  </a:moveTo>
                  <a:lnTo>
                    <a:pt x="2307" y="1316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6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7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9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0"/>
                  </a:lnTo>
                  <a:lnTo>
                    <a:pt x="2457" y="1515"/>
                  </a:lnTo>
                  <a:lnTo>
                    <a:pt x="2452" y="1519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5"/>
                  </a:lnTo>
                  <a:lnTo>
                    <a:pt x="2409" y="1535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2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2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5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1"/>
                  </a:lnTo>
                  <a:lnTo>
                    <a:pt x="2421" y="1371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79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9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8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2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2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2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7"/>
                  </a:lnTo>
                  <a:lnTo>
                    <a:pt x="2514" y="1390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1"/>
                  </a:lnTo>
                  <a:lnTo>
                    <a:pt x="2571" y="1371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1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7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7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1" y="1861"/>
                  </a:lnTo>
                  <a:lnTo>
                    <a:pt x="1367" y="1866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6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1"/>
                  </a:lnTo>
                  <a:lnTo>
                    <a:pt x="1235" y="1823"/>
                  </a:lnTo>
                  <a:lnTo>
                    <a:pt x="1234" y="1814"/>
                  </a:lnTo>
                  <a:lnTo>
                    <a:pt x="1235" y="1807"/>
                  </a:lnTo>
                  <a:lnTo>
                    <a:pt x="1235" y="1798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5"/>
                  </a:lnTo>
                  <a:lnTo>
                    <a:pt x="1275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3"/>
                  </a:lnTo>
                  <a:lnTo>
                    <a:pt x="1359" y="1791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2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9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1"/>
                  </a:lnTo>
                  <a:lnTo>
                    <a:pt x="1255" y="1803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1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2"/>
                  </a:lnTo>
                  <a:lnTo>
                    <a:pt x="1439" y="1717"/>
                  </a:lnTo>
                  <a:lnTo>
                    <a:pt x="1439" y="1724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30"/>
                  </a:lnTo>
                  <a:lnTo>
                    <a:pt x="1586" y="1837"/>
                  </a:lnTo>
                  <a:lnTo>
                    <a:pt x="1588" y="1844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60"/>
                  </a:lnTo>
                  <a:lnTo>
                    <a:pt x="1601" y="1863"/>
                  </a:lnTo>
                  <a:lnTo>
                    <a:pt x="1606" y="1867"/>
                  </a:lnTo>
                  <a:lnTo>
                    <a:pt x="1610" y="1871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5"/>
                  </a:lnTo>
                  <a:lnTo>
                    <a:pt x="1574" y="1750"/>
                  </a:lnTo>
                  <a:lnTo>
                    <a:pt x="1573" y="1745"/>
                  </a:lnTo>
                  <a:lnTo>
                    <a:pt x="1572" y="1739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0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6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30"/>
                  </a:lnTo>
                  <a:lnTo>
                    <a:pt x="1733" y="1835"/>
                  </a:lnTo>
                  <a:lnTo>
                    <a:pt x="1733" y="1842"/>
                  </a:lnTo>
                  <a:lnTo>
                    <a:pt x="1731" y="1851"/>
                  </a:lnTo>
                  <a:lnTo>
                    <a:pt x="1730" y="1857"/>
                  </a:lnTo>
                  <a:lnTo>
                    <a:pt x="1728" y="1862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4"/>
                  </a:lnTo>
                  <a:lnTo>
                    <a:pt x="1588" y="1879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3"/>
                  </a:lnTo>
                  <a:lnTo>
                    <a:pt x="1957" y="1831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3"/>
                  </a:lnTo>
                  <a:lnTo>
                    <a:pt x="1947" y="1861"/>
                  </a:lnTo>
                  <a:lnTo>
                    <a:pt x="1943" y="1866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6"/>
                  </a:lnTo>
                  <a:lnTo>
                    <a:pt x="1884" y="1896"/>
                  </a:lnTo>
                  <a:lnTo>
                    <a:pt x="1876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6"/>
                  </a:lnTo>
                  <a:lnTo>
                    <a:pt x="1821" y="1861"/>
                  </a:lnTo>
                  <a:lnTo>
                    <a:pt x="1817" y="1853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1"/>
                  </a:lnTo>
                  <a:lnTo>
                    <a:pt x="1811" y="1823"/>
                  </a:lnTo>
                  <a:lnTo>
                    <a:pt x="1810" y="1814"/>
                  </a:lnTo>
                  <a:lnTo>
                    <a:pt x="1811" y="1807"/>
                  </a:lnTo>
                  <a:lnTo>
                    <a:pt x="1812" y="1798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8"/>
                  </a:lnTo>
                  <a:lnTo>
                    <a:pt x="1957" y="1807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1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8"/>
                  </a:lnTo>
                  <a:lnTo>
                    <a:pt x="1908" y="1875"/>
                  </a:lnTo>
                  <a:lnTo>
                    <a:pt x="1912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3"/>
                  </a:lnTo>
                  <a:lnTo>
                    <a:pt x="1935" y="1791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2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9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1"/>
                  </a:lnTo>
                  <a:lnTo>
                    <a:pt x="1830" y="1803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4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5"/>
                  </a:lnTo>
                  <a:lnTo>
                    <a:pt x="2169" y="1878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1"/>
                  </a:lnTo>
                  <a:lnTo>
                    <a:pt x="2226" y="1864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3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8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7"/>
                  </a:lnTo>
                  <a:lnTo>
                    <a:pt x="2150" y="1743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9"/>
                  </a:lnTo>
                  <a:lnTo>
                    <a:pt x="2237" y="1754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6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9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6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8"/>
                  </a:lnTo>
                  <a:lnTo>
                    <a:pt x="2336" y="1734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9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50"/>
                  </a:lnTo>
                  <a:lnTo>
                    <a:pt x="2350" y="1749"/>
                  </a:lnTo>
                  <a:lnTo>
                    <a:pt x="2344" y="1749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2" y="1766"/>
                  </a:lnTo>
                  <a:lnTo>
                    <a:pt x="2504" y="1761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9"/>
                  </a:lnTo>
                  <a:lnTo>
                    <a:pt x="2517" y="1745"/>
                  </a:lnTo>
                  <a:lnTo>
                    <a:pt x="2526" y="1739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7"/>
                  </a:lnTo>
                  <a:lnTo>
                    <a:pt x="2600" y="1742"/>
                  </a:lnTo>
                  <a:lnTo>
                    <a:pt x="2605" y="1744"/>
                  </a:lnTo>
                  <a:lnTo>
                    <a:pt x="2608" y="1749"/>
                  </a:lnTo>
                  <a:lnTo>
                    <a:pt x="2611" y="1752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20" y="1869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1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6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6"/>
                  </a:lnTo>
                  <a:lnTo>
                    <a:pt x="2503" y="1884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8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4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9"/>
                  </a:lnTo>
                  <a:lnTo>
                    <a:pt x="2551" y="1749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2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2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1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2"/>
                  </a:lnTo>
                  <a:lnTo>
                    <a:pt x="2127" y="22"/>
                  </a:lnTo>
                  <a:lnTo>
                    <a:pt x="2112" y="14"/>
                  </a:lnTo>
                  <a:lnTo>
                    <a:pt x="2095" y="9"/>
                  </a:lnTo>
                  <a:lnTo>
                    <a:pt x="2078" y="4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4"/>
                  </a:lnTo>
                  <a:lnTo>
                    <a:pt x="1988" y="9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1"/>
                  </a:lnTo>
                  <a:lnTo>
                    <a:pt x="1956" y="341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1"/>
                  </a:lnTo>
                  <a:lnTo>
                    <a:pt x="2142" y="331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5" y="235"/>
                  </a:lnTo>
                  <a:lnTo>
                    <a:pt x="2219" y="217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5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4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4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6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5"/>
                  </a:lnTo>
                  <a:lnTo>
                    <a:pt x="2465" y="966"/>
                  </a:lnTo>
                  <a:lnTo>
                    <a:pt x="2484" y="965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4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6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4"/>
                  </a:lnTo>
                  <a:lnTo>
                    <a:pt x="2647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8"/>
                  </a:lnTo>
                  <a:lnTo>
                    <a:pt x="2286" y="144"/>
                  </a:lnTo>
                  <a:lnTo>
                    <a:pt x="2285" y="160"/>
                  </a:lnTo>
                  <a:lnTo>
                    <a:pt x="2284" y="179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8" y="439"/>
                  </a:lnTo>
                  <a:lnTo>
                    <a:pt x="2018" y="451"/>
                  </a:lnTo>
                  <a:lnTo>
                    <a:pt x="1999" y="463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8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2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8"/>
                  </a:lnTo>
                  <a:lnTo>
                    <a:pt x="2364" y="571"/>
                  </a:lnTo>
                  <a:lnTo>
                    <a:pt x="2381" y="564"/>
                  </a:lnTo>
                  <a:lnTo>
                    <a:pt x="2397" y="558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4"/>
                  </a:lnTo>
                  <a:lnTo>
                    <a:pt x="2535" y="476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189"/>
            <p:cNvSpPr>
              <a:spLocks noEditPoints="1"/>
            </p:cNvSpPr>
            <p:nvPr userDrawn="1"/>
          </p:nvSpPr>
          <p:spPr bwMode="auto">
            <a:xfrm>
              <a:off x="606" y="11"/>
              <a:ext cx="882" cy="632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29"/>
                  </a:lnTo>
                  <a:lnTo>
                    <a:pt x="0" y="1529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3" y="1374"/>
                  </a:lnTo>
                  <a:lnTo>
                    <a:pt x="193" y="1401"/>
                  </a:lnTo>
                  <a:lnTo>
                    <a:pt x="197" y="1393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2"/>
                  </a:lnTo>
                  <a:lnTo>
                    <a:pt x="235" y="1371"/>
                  </a:lnTo>
                  <a:lnTo>
                    <a:pt x="245" y="1370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1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3" y="1393"/>
                  </a:lnTo>
                  <a:lnTo>
                    <a:pt x="298" y="1387"/>
                  </a:lnTo>
                  <a:lnTo>
                    <a:pt x="303" y="1381"/>
                  </a:lnTo>
                  <a:lnTo>
                    <a:pt x="310" y="1377"/>
                  </a:lnTo>
                  <a:lnTo>
                    <a:pt x="316" y="1374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0"/>
                  </a:lnTo>
                  <a:lnTo>
                    <a:pt x="351" y="1371"/>
                  </a:lnTo>
                  <a:lnTo>
                    <a:pt x="361" y="1373"/>
                  </a:lnTo>
                  <a:lnTo>
                    <a:pt x="366" y="1375"/>
                  </a:lnTo>
                  <a:lnTo>
                    <a:pt x="370" y="1377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3" y="1391"/>
                  </a:lnTo>
                  <a:lnTo>
                    <a:pt x="385" y="1396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29"/>
                  </a:lnTo>
                  <a:lnTo>
                    <a:pt x="371" y="1529"/>
                  </a:lnTo>
                  <a:lnTo>
                    <a:pt x="371" y="1426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6"/>
                  </a:lnTo>
                  <a:lnTo>
                    <a:pt x="358" y="1391"/>
                  </a:lnTo>
                  <a:lnTo>
                    <a:pt x="352" y="1388"/>
                  </a:lnTo>
                  <a:lnTo>
                    <a:pt x="344" y="1387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0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1"/>
                  </a:lnTo>
                  <a:lnTo>
                    <a:pt x="292" y="1442"/>
                  </a:lnTo>
                  <a:lnTo>
                    <a:pt x="292" y="1529"/>
                  </a:lnTo>
                  <a:lnTo>
                    <a:pt x="273" y="1529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10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2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4" y="1388"/>
                  </a:lnTo>
                  <a:lnTo>
                    <a:pt x="219" y="1390"/>
                  </a:lnTo>
                  <a:lnTo>
                    <a:pt x="216" y="1392"/>
                  </a:lnTo>
                  <a:lnTo>
                    <a:pt x="211" y="1396"/>
                  </a:lnTo>
                  <a:lnTo>
                    <a:pt x="208" y="1399"/>
                  </a:lnTo>
                  <a:lnTo>
                    <a:pt x="205" y="1402"/>
                  </a:lnTo>
                  <a:lnTo>
                    <a:pt x="201" y="1411"/>
                  </a:lnTo>
                  <a:lnTo>
                    <a:pt x="196" y="1420"/>
                  </a:lnTo>
                  <a:lnTo>
                    <a:pt x="195" y="1431"/>
                  </a:lnTo>
                  <a:lnTo>
                    <a:pt x="194" y="1443"/>
                  </a:lnTo>
                  <a:lnTo>
                    <a:pt x="194" y="1529"/>
                  </a:lnTo>
                  <a:lnTo>
                    <a:pt x="175" y="1529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2"/>
                  </a:lnTo>
                  <a:lnTo>
                    <a:pt x="491" y="1371"/>
                  </a:lnTo>
                  <a:lnTo>
                    <a:pt x="500" y="1370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6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0"/>
                  </a:lnTo>
                  <a:lnTo>
                    <a:pt x="560" y="1406"/>
                  </a:lnTo>
                  <a:lnTo>
                    <a:pt x="563" y="1414"/>
                  </a:lnTo>
                  <a:lnTo>
                    <a:pt x="566" y="1420"/>
                  </a:lnTo>
                  <a:lnTo>
                    <a:pt x="568" y="1428"/>
                  </a:lnTo>
                  <a:lnTo>
                    <a:pt x="569" y="1435"/>
                  </a:lnTo>
                  <a:lnTo>
                    <a:pt x="570" y="1444"/>
                  </a:lnTo>
                  <a:lnTo>
                    <a:pt x="570" y="1452"/>
                  </a:lnTo>
                  <a:lnTo>
                    <a:pt x="570" y="1460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0"/>
                  </a:lnTo>
                  <a:lnTo>
                    <a:pt x="537" y="1524"/>
                  </a:lnTo>
                  <a:lnTo>
                    <a:pt x="531" y="1528"/>
                  </a:lnTo>
                  <a:lnTo>
                    <a:pt x="523" y="1530"/>
                  </a:lnTo>
                  <a:lnTo>
                    <a:pt x="517" y="1533"/>
                  </a:lnTo>
                  <a:lnTo>
                    <a:pt x="508" y="1534"/>
                  </a:lnTo>
                  <a:lnTo>
                    <a:pt x="500" y="1535"/>
                  </a:lnTo>
                  <a:lnTo>
                    <a:pt x="491" y="1534"/>
                  </a:lnTo>
                  <a:lnTo>
                    <a:pt x="483" y="1533"/>
                  </a:lnTo>
                  <a:lnTo>
                    <a:pt x="475" y="1529"/>
                  </a:lnTo>
                  <a:lnTo>
                    <a:pt x="467" y="1526"/>
                  </a:lnTo>
                  <a:lnTo>
                    <a:pt x="461" y="1521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0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6" y="1387"/>
                  </a:lnTo>
                  <a:lnTo>
                    <a:pt x="479" y="1389"/>
                  </a:lnTo>
                  <a:lnTo>
                    <a:pt x="474" y="1391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6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6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2"/>
                  </a:lnTo>
                  <a:lnTo>
                    <a:pt x="550" y="1440"/>
                  </a:lnTo>
                  <a:lnTo>
                    <a:pt x="548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2"/>
                  </a:lnTo>
                  <a:lnTo>
                    <a:pt x="532" y="1399"/>
                  </a:lnTo>
                  <a:lnTo>
                    <a:pt x="528" y="1394"/>
                  </a:lnTo>
                  <a:lnTo>
                    <a:pt x="523" y="1391"/>
                  </a:lnTo>
                  <a:lnTo>
                    <a:pt x="518" y="1389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29"/>
                  </a:lnTo>
                  <a:lnTo>
                    <a:pt x="600" y="1529"/>
                  </a:lnTo>
                  <a:lnTo>
                    <a:pt x="600" y="1315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0"/>
                  </a:lnTo>
                  <a:lnTo>
                    <a:pt x="771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2" y="1528"/>
                  </a:lnTo>
                  <a:lnTo>
                    <a:pt x="746" y="1530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5"/>
                  </a:lnTo>
                  <a:lnTo>
                    <a:pt x="712" y="1534"/>
                  </a:lnTo>
                  <a:lnTo>
                    <a:pt x="705" y="1533"/>
                  </a:lnTo>
                  <a:lnTo>
                    <a:pt x="696" y="1530"/>
                  </a:lnTo>
                  <a:lnTo>
                    <a:pt x="690" y="1528"/>
                  </a:lnTo>
                  <a:lnTo>
                    <a:pt x="683" y="1524"/>
                  </a:lnTo>
                  <a:lnTo>
                    <a:pt x="677" y="1520"/>
                  </a:lnTo>
                  <a:lnTo>
                    <a:pt x="671" y="1515"/>
                  </a:lnTo>
                  <a:lnTo>
                    <a:pt x="667" y="1510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5"/>
                  </a:lnTo>
                  <a:lnTo>
                    <a:pt x="650" y="1428"/>
                  </a:lnTo>
                  <a:lnTo>
                    <a:pt x="652" y="1420"/>
                  </a:lnTo>
                  <a:lnTo>
                    <a:pt x="655" y="1414"/>
                  </a:lnTo>
                  <a:lnTo>
                    <a:pt x="658" y="1406"/>
                  </a:lnTo>
                  <a:lnTo>
                    <a:pt x="662" y="1400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3" y="1380"/>
                  </a:lnTo>
                  <a:lnTo>
                    <a:pt x="690" y="1376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0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0"/>
                  </a:lnTo>
                  <a:lnTo>
                    <a:pt x="784" y="1406"/>
                  </a:lnTo>
                  <a:lnTo>
                    <a:pt x="787" y="1414"/>
                  </a:lnTo>
                  <a:lnTo>
                    <a:pt x="790" y="1420"/>
                  </a:lnTo>
                  <a:lnTo>
                    <a:pt x="792" y="1428"/>
                  </a:lnTo>
                  <a:lnTo>
                    <a:pt x="793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7" y="1452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7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8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8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7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2"/>
                  </a:lnTo>
                  <a:lnTo>
                    <a:pt x="775" y="1440"/>
                  </a:lnTo>
                  <a:lnTo>
                    <a:pt x="772" y="1428"/>
                  </a:lnTo>
                  <a:lnTo>
                    <a:pt x="768" y="1417"/>
                  </a:lnTo>
                  <a:lnTo>
                    <a:pt x="762" y="1406"/>
                  </a:lnTo>
                  <a:lnTo>
                    <a:pt x="758" y="1402"/>
                  </a:lnTo>
                  <a:lnTo>
                    <a:pt x="755" y="1398"/>
                  </a:lnTo>
                  <a:lnTo>
                    <a:pt x="750" y="1394"/>
                  </a:lnTo>
                  <a:lnTo>
                    <a:pt x="745" y="1391"/>
                  </a:lnTo>
                  <a:lnTo>
                    <a:pt x="739" y="1389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89"/>
                  </a:lnTo>
                  <a:lnTo>
                    <a:pt x="697" y="1391"/>
                  </a:lnTo>
                  <a:lnTo>
                    <a:pt x="692" y="1394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6"/>
                  </a:lnTo>
                  <a:lnTo>
                    <a:pt x="675" y="1417"/>
                  </a:lnTo>
                  <a:lnTo>
                    <a:pt x="670" y="1428"/>
                  </a:lnTo>
                  <a:lnTo>
                    <a:pt x="667" y="1440"/>
                  </a:lnTo>
                  <a:lnTo>
                    <a:pt x="667" y="1452"/>
                  </a:lnTo>
                  <a:close/>
                  <a:moveTo>
                    <a:pt x="805" y="1374"/>
                  </a:moveTo>
                  <a:lnTo>
                    <a:pt x="826" y="1374"/>
                  </a:lnTo>
                  <a:lnTo>
                    <a:pt x="878" y="1507"/>
                  </a:lnTo>
                  <a:lnTo>
                    <a:pt x="925" y="1374"/>
                  </a:lnTo>
                  <a:lnTo>
                    <a:pt x="944" y="1374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6"/>
                  </a:lnTo>
                  <a:lnTo>
                    <a:pt x="860" y="1580"/>
                  </a:lnTo>
                  <a:lnTo>
                    <a:pt x="856" y="1583"/>
                  </a:lnTo>
                  <a:lnTo>
                    <a:pt x="851" y="1586"/>
                  </a:lnTo>
                  <a:lnTo>
                    <a:pt x="844" y="1587"/>
                  </a:lnTo>
                  <a:lnTo>
                    <a:pt x="836" y="1588"/>
                  </a:lnTo>
                  <a:lnTo>
                    <a:pt x="827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2"/>
                  </a:lnTo>
                  <a:lnTo>
                    <a:pt x="844" y="1569"/>
                  </a:lnTo>
                  <a:lnTo>
                    <a:pt x="849" y="1567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7"/>
                  </a:lnTo>
                  <a:lnTo>
                    <a:pt x="868" y="1529"/>
                  </a:lnTo>
                  <a:lnTo>
                    <a:pt x="805" y="1374"/>
                  </a:lnTo>
                  <a:close/>
                  <a:moveTo>
                    <a:pt x="963" y="1374"/>
                  </a:moveTo>
                  <a:lnTo>
                    <a:pt x="980" y="1374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3"/>
                  </a:lnTo>
                  <a:lnTo>
                    <a:pt x="990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4"/>
                  </a:lnTo>
                  <a:lnTo>
                    <a:pt x="1060" y="1377"/>
                  </a:lnTo>
                  <a:lnTo>
                    <a:pt x="1066" y="1381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6" y="1387"/>
                  </a:lnTo>
                  <a:lnTo>
                    <a:pt x="1092" y="1381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7" y="1377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29"/>
                  </a:lnTo>
                  <a:lnTo>
                    <a:pt x="1158" y="1529"/>
                  </a:lnTo>
                  <a:lnTo>
                    <a:pt x="1158" y="1426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1"/>
                  </a:lnTo>
                  <a:lnTo>
                    <a:pt x="1139" y="1388"/>
                  </a:lnTo>
                  <a:lnTo>
                    <a:pt x="1131" y="1387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0"/>
                  </a:lnTo>
                  <a:lnTo>
                    <a:pt x="1098" y="1393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1"/>
                  </a:lnTo>
                  <a:lnTo>
                    <a:pt x="1080" y="1442"/>
                  </a:lnTo>
                  <a:lnTo>
                    <a:pt x="1080" y="1529"/>
                  </a:lnTo>
                  <a:lnTo>
                    <a:pt x="1061" y="1529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2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8"/>
                  </a:lnTo>
                  <a:lnTo>
                    <a:pt x="1007" y="1390"/>
                  </a:lnTo>
                  <a:lnTo>
                    <a:pt x="1003" y="1392"/>
                  </a:lnTo>
                  <a:lnTo>
                    <a:pt x="1000" y="1396"/>
                  </a:lnTo>
                  <a:lnTo>
                    <a:pt x="995" y="1399"/>
                  </a:lnTo>
                  <a:lnTo>
                    <a:pt x="993" y="1402"/>
                  </a:lnTo>
                  <a:lnTo>
                    <a:pt x="988" y="1411"/>
                  </a:lnTo>
                  <a:lnTo>
                    <a:pt x="985" y="1420"/>
                  </a:lnTo>
                  <a:lnTo>
                    <a:pt x="982" y="1431"/>
                  </a:lnTo>
                  <a:lnTo>
                    <a:pt x="981" y="1443"/>
                  </a:lnTo>
                  <a:lnTo>
                    <a:pt x="981" y="1529"/>
                  </a:lnTo>
                  <a:lnTo>
                    <a:pt x="963" y="1529"/>
                  </a:lnTo>
                  <a:lnTo>
                    <a:pt x="963" y="1374"/>
                  </a:lnTo>
                  <a:close/>
                  <a:moveTo>
                    <a:pt x="1225" y="1457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2" y="1488"/>
                  </a:lnTo>
                  <a:lnTo>
                    <a:pt x="1237" y="1498"/>
                  </a:lnTo>
                  <a:lnTo>
                    <a:pt x="1241" y="1502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8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8"/>
                  </a:lnTo>
                  <a:lnTo>
                    <a:pt x="1296" y="1515"/>
                  </a:lnTo>
                  <a:lnTo>
                    <a:pt x="1303" y="1512"/>
                  </a:lnTo>
                  <a:lnTo>
                    <a:pt x="1310" y="1508"/>
                  </a:lnTo>
                  <a:lnTo>
                    <a:pt x="1315" y="1501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0"/>
                  </a:lnTo>
                  <a:lnTo>
                    <a:pt x="1318" y="1523"/>
                  </a:lnTo>
                  <a:lnTo>
                    <a:pt x="1313" y="1526"/>
                  </a:lnTo>
                  <a:lnTo>
                    <a:pt x="1309" y="1528"/>
                  </a:lnTo>
                  <a:lnTo>
                    <a:pt x="1303" y="1530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0"/>
                  </a:lnTo>
                  <a:lnTo>
                    <a:pt x="1245" y="1528"/>
                  </a:lnTo>
                  <a:lnTo>
                    <a:pt x="1238" y="1524"/>
                  </a:lnTo>
                  <a:lnTo>
                    <a:pt x="1233" y="1520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3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6"/>
                  </a:lnTo>
                  <a:lnTo>
                    <a:pt x="1228" y="1390"/>
                  </a:lnTo>
                  <a:lnTo>
                    <a:pt x="1233" y="1385"/>
                  </a:lnTo>
                  <a:lnTo>
                    <a:pt x="1238" y="1380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0"/>
                  </a:lnTo>
                  <a:lnTo>
                    <a:pt x="1286" y="1371"/>
                  </a:lnTo>
                  <a:lnTo>
                    <a:pt x="1293" y="1372"/>
                  </a:lnTo>
                  <a:lnTo>
                    <a:pt x="1302" y="1374"/>
                  </a:lnTo>
                  <a:lnTo>
                    <a:pt x="1309" y="1377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6" y="1391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1"/>
                  </a:lnTo>
                  <a:lnTo>
                    <a:pt x="1345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3" y="1420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6"/>
                  </a:lnTo>
                  <a:lnTo>
                    <a:pt x="1297" y="1390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3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1" y="1389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0"/>
                  </a:lnTo>
                  <a:lnTo>
                    <a:pt x="1228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4" y="1394"/>
                  </a:lnTo>
                  <a:lnTo>
                    <a:pt x="1398" y="1388"/>
                  </a:lnTo>
                  <a:lnTo>
                    <a:pt x="1404" y="1384"/>
                  </a:lnTo>
                  <a:lnTo>
                    <a:pt x="1409" y="1378"/>
                  </a:lnTo>
                  <a:lnTo>
                    <a:pt x="1417" y="1375"/>
                  </a:lnTo>
                  <a:lnTo>
                    <a:pt x="1424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8" y="1371"/>
                  </a:lnTo>
                  <a:lnTo>
                    <a:pt x="1455" y="1371"/>
                  </a:lnTo>
                  <a:lnTo>
                    <a:pt x="1462" y="1372"/>
                  </a:lnTo>
                  <a:lnTo>
                    <a:pt x="1467" y="1374"/>
                  </a:lnTo>
                  <a:lnTo>
                    <a:pt x="1473" y="1376"/>
                  </a:lnTo>
                  <a:lnTo>
                    <a:pt x="1477" y="1379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4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29"/>
                  </a:lnTo>
                  <a:lnTo>
                    <a:pt x="1478" y="1529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4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3"/>
                  </a:lnTo>
                  <a:lnTo>
                    <a:pt x="1458" y="1389"/>
                  </a:lnTo>
                  <a:lnTo>
                    <a:pt x="1449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7"/>
                  </a:lnTo>
                  <a:lnTo>
                    <a:pt x="1423" y="1388"/>
                  </a:lnTo>
                  <a:lnTo>
                    <a:pt x="1418" y="1390"/>
                  </a:lnTo>
                  <a:lnTo>
                    <a:pt x="1410" y="1394"/>
                  </a:lnTo>
                  <a:lnTo>
                    <a:pt x="1403" y="1401"/>
                  </a:lnTo>
                  <a:lnTo>
                    <a:pt x="1397" y="1408"/>
                  </a:lnTo>
                  <a:lnTo>
                    <a:pt x="1393" y="1418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29"/>
                  </a:lnTo>
                  <a:lnTo>
                    <a:pt x="1370" y="1529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5" y="1374"/>
                  </a:lnTo>
                  <a:lnTo>
                    <a:pt x="1595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3" y="1503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5"/>
                  </a:lnTo>
                  <a:lnTo>
                    <a:pt x="1586" y="1515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7"/>
                  </a:lnTo>
                  <a:lnTo>
                    <a:pt x="1552" y="1524"/>
                  </a:lnTo>
                  <a:lnTo>
                    <a:pt x="1548" y="1520"/>
                  </a:lnTo>
                  <a:lnTo>
                    <a:pt x="1545" y="1513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7" y="1390"/>
                  </a:lnTo>
                  <a:lnTo>
                    <a:pt x="1517" y="1374"/>
                  </a:lnTo>
                  <a:lnTo>
                    <a:pt x="1544" y="1374"/>
                  </a:lnTo>
                  <a:lnTo>
                    <a:pt x="1544" y="1327"/>
                  </a:lnTo>
                  <a:lnTo>
                    <a:pt x="1563" y="1327"/>
                  </a:lnTo>
                  <a:lnTo>
                    <a:pt x="1563" y="1374"/>
                  </a:lnTo>
                  <a:close/>
                  <a:moveTo>
                    <a:pt x="1719" y="1459"/>
                  </a:moveTo>
                  <a:lnTo>
                    <a:pt x="1720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5"/>
                  </a:lnTo>
                  <a:lnTo>
                    <a:pt x="1744" y="1508"/>
                  </a:lnTo>
                  <a:lnTo>
                    <a:pt x="1750" y="1510"/>
                  </a:lnTo>
                  <a:lnTo>
                    <a:pt x="1756" y="1512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6"/>
                  </a:lnTo>
                  <a:lnTo>
                    <a:pt x="1799" y="1516"/>
                  </a:lnTo>
                  <a:lnTo>
                    <a:pt x="1808" y="1514"/>
                  </a:lnTo>
                  <a:lnTo>
                    <a:pt x="1817" y="1511"/>
                  </a:lnTo>
                  <a:lnTo>
                    <a:pt x="1827" y="1507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7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6"/>
                  </a:lnTo>
                  <a:lnTo>
                    <a:pt x="1825" y="1442"/>
                  </a:lnTo>
                  <a:lnTo>
                    <a:pt x="1817" y="1439"/>
                  </a:lnTo>
                  <a:lnTo>
                    <a:pt x="1810" y="1437"/>
                  </a:lnTo>
                  <a:lnTo>
                    <a:pt x="1802" y="1434"/>
                  </a:lnTo>
                  <a:lnTo>
                    <a:pt x="1755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3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2"/>
                  </a:lnTo>
                  <a:lnTo>
                    <a:pt x="1709" y="1352"/>
                  </a:lnTo>
                  <a:lnTo>
                    <a:pt x="1710" y="1347"/>
                  </a:lnTo>
                  <a:lnTo>
                    <a:pt x="1714" y="1343"/>
                  </a:lnTo>
                  <a:lnTo>
                    <a:pt x="1717" y="1337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0"/>
                  </a:lnTo>
                  <a:lnTo>
                    <a:pt x="1743" y="1317"/>
                  </a:lnTo>
                  <a:lnTo>
                    <a:pt x="1750" y="1313"/>
                  </a:lnTo>
                  <a:lnTo>
                    <a:pt x="1759" y="1312"/>
                  </a:lnTo>
                  <a:lnTo>
                    <a:pt x="1769" y="1310"/>
                  </a:lnTo>
                  <a:lnTo>
                    <a:pt x="1779" y="1310"/>
                  </a:lnTo>
                  <a:lnTo>
                    <a:pt x="1788" y="1310"/>
                  </a:lnTo>
                  <a:lnTo>
                    <a:pt x="1796" y="1311"/>
                  </a:lnTo>
                  <a:lnTo>
                    <a:pt x="1803" y="1312"/>
                  </a:lnTo>
                  <a:lnTo>
                    <a:pt x="1811" y="1315"/>
                  </a:lnTo>
                  <a:lnTo>
                    <a:pt x="1817" y="1317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5"/>
                  </a:lnTo>
                  <a:lnTo>
                    <a:pt x="1836" y="1361"/>
                  </a:lnTo>
                  <a:lnTo>
                    <a:pt x="1833" y="1356"/>
                  </a:lnTo>
                  <a:lnTo>
                    <a:pt x="1831" y="1351"/>
                  </a:lnTo>
                  <a:lnTo>
                    <a:pt x="1828" y="1347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9"/>
                  </a:lnTo>
                  <a:lnTo>
                    <a:pt x="1781" y="1327"/>
                  </a:lnTo>
                  <a:lnTo>
                    <a:pt x="1770" y="1329"/>
                  </a:lnTo>
                  <a:lnTo>
                    <a:pt x="1760" y="1330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39"/>
                  </a:lnTo>
                  <a:lnTo>
                    <a:pt x="1736" y="1343"/>
                  </a:lnTo>
                  <a:lnTo>
                    <a:pt x="1733" y="1347"/>
                  </a:lnTo>
                  <a:lnTo>
                    <a:pt x="1731" y="1350"/>
                  </a:lnTo>
                  <a:lnTo>
                    <a:pt x="1729" y="1354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3"/>
                  </a:lnTo>
                  <a:lnTo>
                    <a:pt x="1812" y="1416"/>
                  </a:lnTo>
                  <a:lnTo>
                    <a:pt x="1823" y="1419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4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0"/>
                  </a:lnTo>
                  <a:lnTo>
                    <a:pt x="1865" y="1488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3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5" y="1535"/>
                  </a:lnTo>
                  <a:lnTo>
                    <a:pt x="1775" y="1534"/>
                  </a:lnTo>
                  <a:lnTo>
                    <a:pt x="1767" y="1534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7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1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5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8"/>
                  </a:lnTo>
                  <a:lnTo>
                    <a:pt x="1920" y="1498"/>
                  </a:lnTo>
                  <a:lnTo>
                    <a:pt x="1923" y="1502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8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8"/>
                  </a:lnTo>
                  <a:lnTo>
                    <a:pt x="1977" y="1515"/>
                  </a:lnTo>
                  <a:lnTo>
                    <a:pt x="1985" y="1512"/>
                  </a:lnTo>
                  <a:lnTo>
                    <a:pt x="1991" y="1508"/>
                  </a:lnTo>
                  <a:lnTo>
                    <a:pt x="1997" y="1501"/>
                  </a:lnTo>
                  <a:lnTo>
                    <a:pt x="2001" y="1495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8"/>
                  </a:lnTo>
                  <a:lnTo>
                    <a:pt x="1985" y="1530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4"/>
                  </a:lnTo>
                  <a:lnTo>
                    <a:pt x="1941" y="1533"/>
                  </a:lnTo>
                  <a:lnTo>
                    <a:pt x="1934" y="1530"/>
                  </a:lnTo>
                  <a:lnTo>
                    <a:pt x="1926" y="1528"/>
                  </a:lnTo>
                  <a:lnTo>
                    <a:pt x="1921" y="1524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1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3" y="1423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1" y="1380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0"/>
                  </a:lnTo>
                  <a:lnTo>
                    <a:pt x="1967" y="1371"/>
                  </a:lnTo>
                  <a:lnTo>
                    <a:pt x="1976" y="1372"/>
                  </a:lnTo>
                  <a:lnTo>
                    <a:pt x="1984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3" y="1386"/>
                  </a:lnTo>
                  <a:lnTo>
                    <a:pt x="2007" y="1391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1"/>
                  </a:lnTo>
                  <a:lnTo>
                    <a:pt x="2004" y="1420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6"/>
                  </a:lnTo>
                  <a:lnTo>
                    <a:pt x="1979" y="1390"/>
                  </a:lnTo>
                  <a:lnTo>
                    <a:pt x="1975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3" y="1386"/>
                  </a:lnTo>
                  <a:lnTo>
                    <a:pt x="1948" y="1387"/>
                  </a:lnTo>
                  <a:lnTo>
                    <a:pt x="1943" y="1389"/>
                  </a:lnTo>
                  <a:lnTo>
                    <a:pt x="1938" y="1390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0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4" y="1381"/>
                  </a:lnTo>
                  <a:lnTo>
                    <a:pt x="2101" y="1377"/>
                  </a:lnTo>
                  <a:lnTo>
                    <a:pt x="2110" y="1374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1"/>
                  </a:lnTo>
                  <a:lnTo>
                    <a:pt x="2123" y="1391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4"/>
                  </a:lnTo>
                  <a:lnTo>
                    <a:pt x="2101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6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19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1"/>
                  </a:lnTo>
                  <a:lnTo>
                    <a:pt x="2072" y="1447"/>
                  </a:lnTo>
                  <a:lnTo>
                    <a:pt x="2072" y="1529"/>
                  </a:lnTo>
                  <a:lnTo>
                    <a:pt x="2053" y="1529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2" y="1374"/>
                  </a:lnTo>
                  <a:lnTo>
                    <a:pt x="2201" y="1511"/>
                  </a:lnTo>
                  <a:lnTo>
                    <a:pt x="2249" y="1374"/>
                  </a:lnTo>
                  <a:lnTo>
                    <a:pt x="2269" y="1374"/>
                  </a:lnTo>
                  <a:lnTo>
                    <a:pt x="2210" y="1529"/>
                  </a:lnTo>
                  <a:lnTo>
                    <a:pt x="2191" y="1529"/>
                  </a:lnTo>
                  <a:lnTo>
                    <a:pt x="2130" y="1374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8" y="1345"/>
                  </a:lnTo>
                  <a:lnTo>
                    <a:pt x="2288" y="1315"/>
                  </a:lnTo>
                  <a:close/>
                  <a:moveTo>
                    <a:pt x="2288" y="1374"/>
                  </a:moveTo>
                  <a:lnTo>
                    <a:pt x="2307" y="1374"/>
                  </a:lnTo>
                  <a:lnTo>
                    <a:pt x="2307" y="1529"/>
                  </a:lnTo>
                  <a:lnTo>
                    <a:pt x="2288" y="1529"/>
                  </a:lnTo>
                  <a:lnTo>
                    <a:pt x="2288" y="1374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7"/>
                  </a:lnTo>
                  <a:lnTo>
                    <a:pt x="2444" y="1401"/>
                  </a:lnTo>
                  <a:lnTo>
                    <a:pt x="2438" y="1396"/>
                  </a:lnTo>
                  <a:lnTo>
                    <a:pt x="2433" y="1391"/>
                  </a:lnTo>
                  <a:lnTo>
                    <a:pt x="2426" y="1388"/>
                  </a:lnTo>
                  <a:lnTo>
                    <a:pt x="2418" y="1387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89"/>
                  </a:lnTo>
                  <a:lnTo>
                    <a:pt x="2385" y="1391"/>
                  </a:lnTo>
                  <a:lnTo>
                    <a:pt x="2380" y="1394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6"/>
                  </a:lnTo>
                  <a:lnTo>
                    <a:pt x="2363" y="1417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7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8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1"/>
                  </a:lnTo>
                  <a:lnTo>
                    <a:pt x="2439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2" y="1483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7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7" y="1514"/>
                  </a:lnTo>
                  <a:lnTo>
                    <a:pt x="2452" y="1519"/>
                  </a:lnTo>
                  <a:lnTo>
                    <a:pt x="2448" y="1522"/>
                  </a:lnTo>
                  <a:lnTo>
                    <a:pt x="2444" y="1525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4"/>
                  </a:lnTo>
                  <a:lnTo>
                    <a:pt x="2409" y="1535"/>
                  </a:lnTo>
                  <a:lnTo>
                    <a:pt x="2400" y="1534"/>
                  </a:lnTo>
                  <a:lnTo>
                    <a:pt x="2393" y="1533"/>
                  </a:lnTo>
                  <a:lnTo>
                    <a:pt x="2384" y="1530"/>
                  </a:lnTo>
                  <a:lnTo>
                    <a:pt x="2378" y="1528"/>
                  </a:lnTo>
                  <a:lnTo>
                    <a:pt x="2371" y="1524"/>
                  </a:lnTo>
                  <a:lnTo>
                    <a:pt x="2365" y="1520"/>
                  </a:lnTo>
                  <a:lnTo>
                    <a:pt x="2359" y="1515"/>
                  </a:lnTo>
                  <a:lnTo>
                    <a:pt x="2355" y="1510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5"/>
                  </a:lnTo>
                  <a:lnTo>
                    <a:pt x="2338" y="1428"/>
                  </a:lnTo>
                  <a:lnTo>
                    <a:pt x="2340" y="1420"/>
                  </a:lnTo>
                  <a:lnTo>
                    <a:pt x="2343" y="1414"/>
                  </a:lnTo>
                  <a:lnTo>
                    <a:pt x="2346" y="1406"/>
                  </a:lnTo>
                  <a:lnTo>
                    <a:pt x="2350" y="1400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6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3" y="1373"/>
                  </a:lnTo>
                  <a:lnTo>
                    <a:pt x="2443" y="1377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0"/>
                  </a:lnTo>
                  <a:lnTo>
                    <a:pt x="2462" y="1396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8" y="1488"/>
                  </a:lnTo>
                  <a:lnTo>
                    <a:pt x="2524" y="1498"/>
                  </a:lnTo>
                  <a:lnTo>
                    <a:pt x="2527" y="1502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8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8"/>
                  </a:lnTo>
                  <a:lnTo>
                    <a:pt x="2581" y="1515"/>
                  </a:lnTo>
                  <a:lnTo>
                    <a:pt x="2588" y="1512"/>
                  </a:lnTo>
                  <a:lnTo>
                    <a:pt x="2595" y="1508"/>
                  </a:lnTo>
                  <a:lnTo>
                    <a:pt x="2600" y="1501"/>
                  </a:lnTo>
                  <a:lnTo>
                    <a:pt x="2605" y="1495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9" y="1526"/>
                  </a:lnTo>
                  <a:lnTo>
                    <a:pt x="2594" y="1528"/>
                  </a:lnTo>
                  <a:lnTo>
                    <a:pt x="2588" y="1530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4"/>
                  </a:lnTo>
                  <a:lnTo>
                    <a:pt x="2545" y="1533"/>
                  </a:lnTo>
                  <a:lnTo>
                    <a:pt x="2538" y="1530"/>
                  </a:lnTo>
                  <a:lnTo>
                    <a:pt x="2531" y="1528"/>
                  </a:lnTo>
                  <a:lnTo>
                    <a:pt x="2525" y="1524"/>
                  </a:lnTo>
                  <a:lnTo>
                    <a:pt x="2518" y="1520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1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7" y="1423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6"/>
                  </a:lnTo>
                  <a:lnTo>
                    <a:pt x="2514" y="1390"/>
                  </a:lnTo>
                  <a:lnTo>
                    <a:pt x="2518" y="1385"/>
                  </a:lnTo>
                  <a:lnTo>
                    <a:pt x="2525" y="1380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0"/>
                  </a:lnTo>
                  <a:lnTo>
                    <a:pt x="2571" y="1371"/>
                  </a:lnTo>
                  <a:lnTo>
                    <a:pt x="2580" y="1372"/>
                  </a:lnTo>
                  <a:lnTo>
                    <a:pt x="2587" y="1374"/>
                  </a:lnTo>
                  <a:lnTo>
                    <a:pt x="2595" y="1377"/>
                  </a:lnTo>
                  <a:lnTo>
                    <a:pt x="2600" y="1381"/>
                  </a:lnTo>
                  <a:lnTo>
                    <a:pt x="2607" y="1386"/>
                  </a:lnTo>
                  <a:lnTo>
                    <a:pt x="2611" y="1391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2" y="1457"/>
                  </a:lnTo>
                  <a:close/>
                  <a:moveTo>
                    <a:pt x="2612" y="1441"/>
                  </a:moveTo>
                  <a:lnTo>
                    <a:pt x="2611" y="1431"/>
                  </a:lnTo>
                  <a:lnTo>
                    <a:pt x="2608" y="1420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6"/>
                  </a:lnTo>
                  <a:lnTo>
                    <a:pt x="2583" y="1390"/>
                  </a:lnTo>
                  <a:lnTo>
                    <a:pt x="2579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7" y="1386"/>
                  </a:lnTo>
                  <a:lnTo>
                    <a:pt x="2552" y="1387"/>
                  </a:lnTo>
                  <a:lnTo>
                    <a:pt x="2546" y="1389"/>
                  </a:lnTo>
                  <a:lnTo>
                    <a:pt x="2542" y="1390"/>
                  </a:lnTo>
                  <a:lnTo>
                    <a:pt x="2533" y="1396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0"/>
                  </a:lnTo>
                  <a:lnTo>
                    <a:pt x="2513" y="1431"/>
                  </a:lnTo>
                  <a:lnTo>
                    <a:pt x="2512" y="1441"/>
                  </a:lnTo>
                  <a:lnTo>
                    <a:pt x="2612" y="1441"/>
                  </a:lnTo>
                  <a:close/>
                  <a:moveTo>
                    <a:pt x="1382" y="1814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8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1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4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4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7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8"/>
                  </a:lnTo>
                  <a:lnTo>
                    <a:pt x="1235" y="1831"/>
                  </a:lnTo>
                  <a:lnTo>
                    <a:pt x="1235" y="1822"/>
                  </a:lnTo>
                  <a:lnTo>
                    <a:pt x="1234" y="1814"/>
                  </a:lnTo>
                  <a:lnTo>
                    <a:pt x="1235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6"/>
                  </a:lnTo>
                  <a:lnTo>
                    <a:pt x="1259" y="1751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6"/>
                  </a:lnTo>
                  <a:lnTo>
                    <a:pt x="1291" y="1733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3"/>
                  </a:lnTo>
                  <a:lnTo>
                    <a:pt x="1332" y="1736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6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7" y="1838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4"/>
                  </a:lnTo>
                  <a:lnTo>
                    <a:pt x="1275" y="1868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0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4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1"/>
                  </a:lnTo>
                  <a:lnTo>
                    <a:pt x="1359" y="1790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1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5" y="1801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89"/>
                  </a:lnTo>
                  <a:lnTo>
                    <a:pt x="1433" y="1684"/>
                  </a:lnTo>
                  <a:lnTo>
                    <a:pt x="1439" y="1681"/>
                  </a:lnTo>
                  <a:lnTo>
                    <a:pt x="1448" y="1677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4"/>
                  </a:lnTo>
                  <a:lnTo>
                    <a:pt x="1460" y="1692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1"/>
                  </a:moveTo>
                  <a:lnTo>
                    <a:pt x="1585" y="1830"/>
                  </a:lnTo>
                  <a:lnTo>
                    <a:pt x="1586" y="1836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59"/>
                  </a:lnTo>
                  <a:lnTo>
                    <a:pt x="1601" y="1863"/>
                  </a:lnTo>
                  <a:lnTo>
                    <a:pt x="1606" y="1866"/>
                  </a:lnTo>
                  <a:lnTo>
                    <a:pt x="1610" y="1870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6"/>
                  </a:lnTo>
                  <a:lnTo>
                    <a:pt x="1641" y="1878"/>
                  </a:lnTo>
                  <a:lnTo>
                    <a:pt x="1655" y="1879"/>
                  </a:lnTo>
                  <a:lnTo>
                    <a:pt x="1665" y="1878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8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1" y="1826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3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8"/>
                  </a:lnTo>
                  <a:lnTo>
                    <a:pt x="1668" y="1796"/>
                  </a:lnTo>
                  <a:lnTo>
                    <a:pt x="1621" y="1784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4"/>
                  </a:lnTo>
                  <a:lnTo>
                    <a:pt x="1574" y="1750"/>
                  </a:lnTo>
                  <a:lnTo>
                    <a:pt x="1573" y="1744"/>
                  </a:lnTo>
                  <a:lnTo>
                    <a:pt x="1572" y="1739"/>
                  </a:lnTo>
                  <a:lnTo>
                    <a:pt x="1572" y="1732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6" y="1710"/>
                  </a:lnTo>
                  <a:lnTo>
                    <a:pt x="1580" y="1704"/>
                  </a:lnTo>
                  <a:lnTo>
                    <a:pt x="1583" y="1699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2"/>
                  </a:lnTo>
                  <a:lnTo>
                    <a:pt x="1609" y="1678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2"/>
                  </a:lnTo>
                  <a:lnTo>
                    <a:pt x="1654" y="1673"/>
                  </a:lnTo>
                  <a:lnTo>
                    <a:pt x="1662" y="1673"/>
                  </a:lnTo>
                  <a:lnTo>
                    <a:pt x="1669" y="1674"/>
                  </a:lnTo>
                  <a:lnTo>
                    <a:pt x="1677" y="1676"/>
                  </a:lnTo>
                  <a:lnTo>
                    <a:pt x="1683" y="1678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4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2" y="1716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7"/>
                  </a:lnTo>
                  <a:lnTo>
                    <a:pt x="1697" y="1713"/>
                  </a:lnTo>
                  <a:lnTo>
                    <a:pt x="1694" y="1710"/>
                  </a:lnTo>
                  <a:lnTo>
                    <a:pt x="1691" y="1705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2"/>
                  </a:lnTo>
                  <a:lnTo>
                    <a:pt x="1657" y="1690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699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2"/>
                  </a:lnTo>
                  <a:lnTo>
                    <a:pt x="1593" y="1740"/>
                  </a:lnTo>
                  <a:lnTo>
                    <a:pt x="1595" y="1745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8"/>
                  </a:lnTo>
                  <a:lnTo>
                    <a:pt x="1612" y="1762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5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7" y="1808"/>
                  </a:lnTo>
                  <a:lnTo>
                    <a:pt x="1729" y="1812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28"/>
                  </a:lnTo>
                  <a:lnTo>
                    <a:pt x="1733" y="1835"/>
                  </a:lnTo>
                  <a:lnTo>
                    <a:pt x="1733" y="1841"/>
                  </a:lnTo>
                  <a:lnTo>
                    <a:pt x="1731" y="1851"/>
                  </a:lnTo>
                  <a:lnTo>
                    <a:pt x="1730" y="1855"/>
                  </a:lnTo>
                  <a:lnTo>
                    <a:pt x="1728" y="1861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6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89"/>
                  </a:lnTo>
                  <a:lnTo>
                    <a:pt x="1687" y="1892"/>
                  </a:lnTo>
                  <a:lnTo>
                    <a:pt x="1676" y="1894"/>
                  </a:lnTo>
                  <a:lnTo>
                    <a:pt x="1664" y="1897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2"/>
                  </a:lnTo>
                  <a:lnTo>
                    <a:pt x="1588" y="1878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39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2"/>
                  </a:lnTo>
                  <a:lnTo>
                    <a:pt x="1957" y="1831"/>
                  </a:lnTo>
                  <a:lnTo>
                    <a:pt x="1954" y="1838"/>
                  </a:lnTo>
                  <a:lnTo>
                    <a:pt x="1952" y="1846"/>
                  </a:lnTo>
                  <a:lnTo>
                    <a:pt x="1950" y="1853"/>
                  </a:lnTo>
                  <a:lnTo>
                    <a:pt x="1947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4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4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7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8"/>
                  </a:lnTo>
                  <a:lnTo>
                    <a:pt x="1812" y="1831"/>
                  </a:lnTo>
                  <a:lnTo>
                    <a:pt x="1811" y="1822"/>
                  </a:lnTo>
                  <a:lnTo>
                    <a:pt x="1810" y="1814"/>
                  </a:lnTo>
                  <a:lnTo>
                    <a:pt x="1811" y="1806"/>
                  </a:lnTo>
                  <a:lnTo>
                    <a:pt x="1812" y="1798"/>
                  </a:lnTo>
                  <a:lnTo>
                    <a:pt x="1813" y="1790"/>
                  </a:lnTo>
                  <a:lnTo>
                    <a:pt x="1815" y="1782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6"/>
                  </a:lnTo>
                  <a:lnTo>
                    <a:pt x="1835" y="1751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6"/>
                  </a:lnTo>
                  <a:lnTo>
                    <a:pt x="1867" y="1733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3"/>
                  </a:lnTo>
                  <a:lnTo>
                    <a:pt x="1908" y="1736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2"/>
                  </a:lnTo>
                  <a:lnTo>
                    <a:pt x="1954" y="1790"/>
                  </a:lnTo>
                  <a:lnTo>
                    <a:pt x="1957" y="1798"/>
                  </a:lnTo>
                  <a:lnTo>
                    <a:pt x="1957" y="1806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6"/>
                  </a:lnTo>
                  <a:lnTo>
                    <a:pt x="1832" y="1838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4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0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7"/>
                  </a:lnTo>
                  <a:lnTo>
                    <a:pt x="1908" y="1875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8"/>
                  </a:lnTo>
                  <a:lnTo>
                    <a:pt x="1937" y="1826"/>
                  </a:lnTo>
                  <a:lnTo>
                    <a:pt x="1938" y="1814"/>
                  </a:lnTo>
                  <a:lnTo>
                    <a:pt x="1937" y="1801"/>
                  </a:lnTo>
                  <a:lnTo>
                    <a:pt x="1935" y="1790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1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8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1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0"/>
                  </a:lnTo>
                  <a:lnTo>
                    <a:pt x="1830" y="1801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3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0"/>
                  </a:lnTo>
                  <a:lnTo>
                    <a:pt x="2139" y="1840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4"/>
                  </a:lnTo>
                  <a:lnTo>
                    <a:pt x="2155" y="1868"/>
                  </a:lnTo>
                  <a:lnTo>
                    <a:pt x="2160" y="1872"/>
                  </a:lnTo>
                  <a:lnTo>
                    <a:pt x="2165" y="1875"/>
                  </a:lnTo>
                  <a:lnTo>
                    <a:pt x="2169" y="1877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0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1" y="1857"/>
                  </a:lnTo>
                  <a:lnTo>
                    <a:pt x="2234" y="1849"/>
                  </a:lnTo>
                  <a:lnTo>
                    <a:pt x="2237" y="1840"/>
                  </a:lnTo>
                  <a:lnTo>
                    <a:pt x="2256" y="1840"/>
                  </a:lnTo>
                  <a:lnTo>
                    <a:pt x="2253" y="1853"/>
                  </a:lnTo>
                  <a:lnTo>
                    <a:pt x="2247" y="1864"/>
                  </a:lnTo>
                  <a:lnTo>
                    <a:pt x="2242" y="1874"/>
                  </a:lnTo>
                  <a:lnTo>
                    <a:pt x="2234" y="1881"/>
                  </a:lnTo>
                  <a:lnTo>
                    <a:pt x="2230" y="1886"/>
                  </a:lnTo>
                  <a:lnTo>
                    <a:pt x="2224" y="1888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5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4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7"/>
                  </a:lnTo>
                  <a:lnTo>
                    <a:pt x="2135" y="1872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7"/>
                  </a:lnTo>
                  <a:lnTo>
                    <a:pt x="2139" y="1752"/>
                  </a:lnTo>
                  <a:lnTo>
                    <a:pt x="2145" y="1748"/>
                  </a:lnTo>
                  <a:lnTo>
                    <a:pt x="2150" y="1743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0" y="1733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3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3"/>
                  </a:lnTo>
                  <a:lnTo>
                    <a:pt x="2232" y="1749"/>
                  </a:lnTo>
                  <a:lnTo>
                    <a:pt x="2237" y="1753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2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3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8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6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7"/>
                  </a:lnTo>
                  <a:lnTo>
                    <a:pt x="2336" y="1735"/>
                  </a:lnTo>
                  <a:lnTo>
                    <a:pt x="2343" y="1732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5"/>
                  </a:lnTo>
                  <a:lnTo>
                    <a:pt x="2379" y="1736"/>
                  </a:lnTo>
                  <a:lnTo>
                    <a:pt x="2384" y="1739"/>
                  </a:lnTo>
                  <a:lnTo>
                    <a:pt x="2389" y="1741"/>
                  </a:lnTo>
                  <a:lnTo>
                    <a:pt x="2393" y="1744"/>
                  </a:lnTo>
                  <a:lnTo>
                    <a:pt x="2396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8"/>
                  </a:lnTo>
                  <a:lnTo>
                    <a:pt x="2381" y="1762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49"/>
                  </a:lnTo>
                  <a:lnTo>
                    <a:pt x="2350" y="1748"/>
                  </a:lnTo>
                  <a:lnTo>
                    <a:pt x="2344" y="1749"/>
                  </a:lnTo>
                  <a:lnTo>
                    <a:pt x="2339" y="1749"/>
                  </a:lnTo>
                  <a:lnTo>
                    <a:pt x="2334" y="1751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0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1"/>
                  </a:lnTo>
                  <a:lnTo>
                    <a:pt x="2502" y="1766"/>
                  </a:lnTo>
                  <a:lnTo>
                    <a:pt x="2504" y="1760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7" y="1744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2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3"/>
                  </a:lnTo>
                  <a:lnTo>
                    <a:pt x="2592" y="1737"/>
                  </a:lnTo>
                  <a:lnTo>
                    <a:pt x="2600" y="1741"/>
                  </a:lnTo>
                  <a:lnTo>
                    <a:pt x="2605" y="1744"/>
                  </a:lnTo>
                  <a:lnTo>
                    <a:pt x="2608" y="1748"/>
                  </a:lnTo>
                  <a:lnTo>
                    <a:pt x="2611" y="1752"/>
                  </a:lnTo>
                  <a:lnTo>
                    <a:pt x="2613" y="1756"/>
                  </a:lnTo>
                  <a:lnTo>
                    <a:pt x="2615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0" y="1870"/>
                  </a:lnTo>
                  <a:lnTo>
                    <a:pt x="2621" y="1873"/>
                  </a:lnTo>
                  <a:lnTo>
                    <a:pt x="2625" y="1875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1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0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91" y="1878"/>
                  </a:lnTo>
                  <a:lnTo>
                    <a:pt x="2584" y="1884"/>
                  </a:lnTo>
                  <a:lnTo>
                    <a:pt x="2579" y="1888"/>
                  </a:lnTo>
                  <a:lnTo>
                    <a:pt x="2571" y="1892"/>
                  </a:lnTo>
                  <a:lnTo>
                    <a:pt x="2564" y="1894"/>
                  </a:lnTo>
                  <a:lnTo>
                    <a:pt x="2554" y="1897"/>
                  </a:lnTo>
                  <a:lnTo>
                    <a:pt x="2544" y="1897"/>
                  </a:lnTo>
                  <a:lnTo>
                    <a:pt x="2533" y="1895"/>
                  </a:lnTo>
                  <a:lnTo>
                    <a:pt x="2524" y="1894"/>
                  </a:lnTo>
                  <a:lnTo>
                    <a:pt x="2515" y="1890"/>
                  </a:lnTo>
                  <a:lnTo>
                    <a:pt x="2506" y="1886"/>
                  </a:lnTo>
                  <a:lnTo>
                    <a:pt x="2503" y="1882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7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6"/>
                  </a:lnTo>
                  <a:lnTo>
                    <a:pt x="2496" y="1831"/>
                  </a:lnTo>
                  <a:lnTo>
                    <a:pt x="2499" y="1825"/>
                  </a:lnTo>
                  <a:lnTo>
                    <a:pt x="2503" y="1821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1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799"/>
                  </a:lnTo>
                  <a:lnTo>
                    <a:pt x="2589" y="1798"/>
                  </a:lnTo>
                  <a:lnTo>
                    <a:pt x="2593" y="1796"/>
                  </a:lnTo>
                  <a:lnTo>
                    <a:pt x="2596" y="1794"/>
                  </a:lnTo>
                  <a:lnTo>
                    <a:pt x="2598" y="1790"/>
                  </a:lnTo>
                  <a:lnTo>
                    <a:pt x="2599" y="1785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4"/>
                  </a:lnTo>
                  <a:lnTo>
                    <a:pt x="2593" y="1758"/>
                  </a:lnTo>
                  <a:lnTo>
                    <a:pt x="2587" y="1754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8"/>
                  </a:lnTo>
                  <a:lnTo>
                    <a:pt x="2551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5" y="1762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7"/>
                  </a:moveTo>
                  <a:lnTo>
                    <a:pt x="2599" y="1807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4"/>
                  </a:lnTo>
                  <a:lnTo>
                    <a:pt x="2525" y="1826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8"/>
                  </a:lnTo>
                  <a:lnTo>
                    <a:pt x="2539" y="1880"/>
                  </a:lnTo>
                  <a:lnTo>
                    <a:pt x="2545" y="1880"/>
                  </a:lnTo>
                  <a:lnTo>
                    <a:pt x="2556" y="1879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7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9" y="144"/>
                  </a:lnTo>
                  <a:lnTo>
                    <a:pt x="2215" y="127"/>
                  </a:lnTo>
                  <a:lnTo>
                    <a:pt x="2208" y="111"/>
                  </a:lnTo>
                  <a:lnTo>
                    <a:pt x="2201" y="94"/>
                  </a:lnTo>
                  <a:lnTo>
                    <a:pt x="2191" y="79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2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2" y="15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60" y="0"/>
                  </a:lnTo>
                  <a:lnTo>
                    <a:pt x="2041" y="0"/>
                  </a:lnTo>
                  <a:lnTo>
                    <a:pt x="2022" y="0"/>
                  </a:lnTo>
                  <a:lnTo>
                    <a:pt x="2005" y="4"/>
                  </a:lnTo>
                  <a:lnTo>
                    <a:pt x="1988" y="8"/>
                  </a:lnTo>
                  <a:lnTo>
                    <a:pt x="1971" y="15"/>
                  </a:lnTo>
                  <a:lnTo>
                    <a:pt x="1956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79"/>
                  </a:lnTo>
                  <a:lnTo>
                    <a:pt x="1882" y="94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6" y="340"/>
                  </a:lnTo>
                  <a:lnTo>
                    <a:pt x="1971" y="347"/>
                  </a:lnTo>
                  <a:lnTo>
                    <a:pt x="1988" y="354"/>
                  </a:lnTo>
                  <a:lnTo>
                    <a:pt x="2005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2" y="347"/>
                  </a:lnTo>
                  <a:lnTo>
                    <a:pt x="2127" y="340"/>
                  </a:lnTo>
                  <a:lnTo>
                    <a:pt x="2142" y="331"/>
                  </a:lnTo>
                  <a:lnTo>
                    <a:pt x="2156" y="320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1"/>
                  </a:lnTo>
                  <a:lnTo>
                    <a:pt x="2215" y="235"/>
                  </a:lnTo>
                  <a:lnTo>
                    <a:pt x="2219" y="218"/>
                  </a:lnTo>
                  <a:lnTo>
                    <a:pt x="2221" y="199"/>
                  </a:lnTo>
                  <a:lnTo>
                    <a:pt x="2222" y="181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8"/>
                  </a:lnTo>
                  <a:lnTo>
                    <a:pt x="2638" y="730"/>
                  </a:lnTo>
                  <a:lnTo>
                    <a:pt x="2632" y="714"/>
                  </a:lnTo>
                  <a:lnTo>
                    <a:pt x="2624" y="698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4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4"/>
                  </a:lnTo>
                  <a:lnTo>
                    <a:pt x="2465" y="604"/>
                  </a:lnTo>
                  <a:lnTo>
                    <a:pt x="2447" y="604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4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69"/>
                  </a:lnTo>
                  <a:lnTo>
                    <a:pt x="2315" y="683"/>
                  </a:lnTo>
                  <a:lnTo>
                    <a:pt x="2307" y="698"/>
                  </a:lnTo>
                  <a:lnTo>
                    <a:pt x="2299" y="714"/>
                  </a:lnTo>
                  <a:lnTo>
                    <a:pt x="2292" y="730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5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1"/>
                  </a:lnTo>
                  <a:lnTo>
                    <a:pt x="2447" y="965"/>
                  </a:lnTo>
                  <a:lnTo>
                    <a:pt x="2465" y="965"/>
                  </a:lnTo>
                  <a:lnTo>
                    <a:pt x="2484" y="965"/>
                  </a:lnTo>
                  <a:lnTo>
                    <a:pt x="2502" y="961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3"/>
                  </a:lnTo>
                  <a:lnTo>
                    <a:pt x="2567" y="934"/>
                  </a:lnTo>
                  <a:lnTo>
                    <a:pt x="2581" y="924"/>
                  </a:lnTo>
                  <a:lnTo>
                    <a:pt x="2594" y="912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3"/>
                  </a:lnTo>
                  <a:lnTo>
                    <a:pt x="2647" y="784"/>
                  </a:lnTo>
                  <a:close/>
                  <a:moveTo>
                    <a:pt x="2275" y="63"/>
                  </a:moveTo>
                  <a:lnTo>
                    <a:pt x="2276" y="68"/>
                  </a:lnTo>
                  <a:lnTo>
                    <a:pt x="2280" y="80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6" y="143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7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6" y="300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3"/>
                  </a:lnTo>
                  <a:lnTo>
                    <a:pt x="2208" y="347"/>
                  </a:lnTo>
                  <a:lnTo>
                    <a:pt x="2194" y="359"/>
                  </a:lnTo>
                  <a:lnTo>
                    <a:pt x="2179" y="370"/>
                  </a:lnTo>
                  <a:lnTo>
                    <a:pt x="2163" y="379"/>
                  </a:lnTo>
                  <a:lnTo>
                    <a:pt x="2147" y="388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29"/>
                  </a:lnTo>
                  <a:lnTo>
                    <a:pt x="2038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69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499"/>
                  </a:lnTo>
                  <a:lnTo>
                    <a:pt x="1952" y="511"/>
                  </a:lnTo>
                  <a:lnTo>
                    <a:pt x="1944" y="524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39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6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5"/>
                  </a:lnTo>
                  <a:lnTo>
                    <a:pt x="2208" y="805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39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4"/>
                  </a:lnTo>
                  <a:lnTo>
                    <a:pt x="2245" y="663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6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7"/>
                  </a:lnTo>
                  <a:lnTo>
                    <a:pt x="2364" y="570"/>
                  </a:lnTo>
                  <a:lnTo>
                    <a:pt x="2381" y="563"/>
                  </a:lnTo>
                  <a:lnTo>
                    <a:pt x="2397" y="558"/>
                  </a:lnTo>
                  <a:lnTo>
                    <a:pt x="2415" y="551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1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3"/>
                  </a:lnTo>
                  <a:lnTo>
                    <a:pt x="2535" y="474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2"/>
                  </a:lnTo>
                  <a:lnTo>
                    <a:pt x="2591" y="364"/>
                  </a:lnTo>
                  <a:lnTo>
                    <a:pt x="2599" y="335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5"/>
                  </a:lnTo>
                  <a:lnTo>
                    <a:pt x="2642" y="133"/>
                  </a:lnTo>
                  <a:lnTo>
                    <a:pt x="2275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1190"/>
            <p:cNvSpPr>
              <a:spLocks noEditPoints="1"/>
            </p:cNvSpPr>
            <p:nvPr userDrawn="1"/>
          </p:nvSpPr>
          <p:spPr bwMode="auto">
            <a:xfrm>
              <a:off x="2497" y="2203"/>
              <a:ext cx="882" cy="633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3"/>
                  </a:lnTo>
                  <a:lnTo>
                    <a:pt x="20" y="1333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1"/>
                  </a:lnTo>
                  <a:lnTo>
                    <a:pt x="193" y="1401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19" y="1375"/>
                  </a:lnTo>
                  <a:lnTo>
                    <a:pt x="227" y="1373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2" y="1388"/>
                  </a:lnTo>
                  <a:lnTo>
                    <a:pt x="286" y="1393"/>
                  </a:lnTo>
                  <a:lnTo>
                    <a:pt x="288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09" y="1378"/>
                  </a:lnTo>
                  <a:lnTo>
                    <a:pt x="316" y="1375"/>
                  </a:lnTo>
                  <a:lnTo>
                    <a:pt x="323" y="1373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2"/>
                  </a:lnTo>
                  <a:lnTo>
                    <a:pt x="361" y="1374"/>
                  </a:lnTo>
                  <a:lnTo>
                    <a:pt x="365" y="1376"/>
                  </a:lnTo>
                  <a:lnTo>
                    <a:pt x="369" y="1378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8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1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7" y="1389"/>
                  </a:lnTo>
                  <a:lnTo>
                    <a:pt x="313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400"/>
                  </a:lnTo>
                  <a:lnTo>
                    <a:pt x="300" y="1404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2"/>
                  </a:lnTo>
                  <a:lnTo>
                    <a:pt x="291" y="1443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9"/>
                  </a:lnTo>
                  <a:lnTo>
                    <a:pt x="205" y="1403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3" y="1444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8" y="1396"/>
                  </a:lnTo>
                  <a:lnTo>
                    <a:pt x="452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6"/>
                  </a:lnTo>
                  <a:lnTo>
                    <a:pt x="482" y="1373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7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90"/>
                  </a:lnTo>
                  <a:lnTo>
                    <a:pt x="553" y="1395"/>
                  </a:lnTo>
                  <a:lnTo>
                    <a:pt x="556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9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11"/>
                  </a:lnTo>
                  <a:lnTo>
                    <a:pt x="547" y="1516"/>
                  </a:lnTo>
                  <a:lnTo>
                    <a:pt x="542" y="1521"/>
                  </a:lnTo>
                  <a:lnTo>
                    <a:pt x="537" y="1525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2"/>
                  </a:lnTo>
                  <a:lnTo>
                    <a:pt x="455" y="1515"/>
                  </a:lnTo>
                  <a:lnTo>
                    <a:pt x="449" y="1509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5" y="1388"/>
                  </a:lnTo>
                  <a:lnTo>
                    <a:pt x="479" y="1390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7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10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3"/>
                  </a:lnTo>
                  <a:lnTo>
                    <a:pt x="527" y="1510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1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3"/>
                  </a:lnTo>
                  <a:lnTo>
                    <a:pt x="531" y="1399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90"/>
                  </a:lnTo>
                  <a:lnTo>
                    <a:pt x="512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9"/>
                  </a:lnTo>
                  <a:lnTo>
                    <a:pt x="792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1"/>
                  </a:lnTo>
                  <a:lnTo>
                    <a:pt x="770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3" y="1535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5"/>
                  </a:lnTo>
                  <a:lnTo>
                    <a:pt x="677" y="1521"/>
                  </a:lnTo>
                  <a:lnTo>
                    <a:pt x="672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4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6" y="1394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7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89" y="1421"/>
                  </a:lnTo>
                  <a:lnTo>
                    <a:pt x="792" y="1429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3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3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1" y="1407"/>
                  </a:lnTo>
                  <a:lnTo>
                    <a:pt x="758" y="1403"/>
                  </a:lnTo>
                  <a:lnTo>
                    <a:pt x="754" y="1399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90"/>
                  </a:lnTo>
                  <a:lnTo>
                    <a:pt x="733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4" y="1387"/>
                  </a:lnTo>
                  <a:lnTo>
                    <a:pt x="708" y="1388"/>
                  </a:lnTo>
                  <a:lnTo>
                    <a:pt x="702" y="1390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1"/>
                  </a:lnTo>
                  <a:lnTo>
                    <a:pt x="666" y="1452"/>
                  </a:lnTo>
                  <a:close/>
                  <a:moveTo>
                    <a:pt x="806" y="1375"/>
                  </a:moveTo>
                  <a:lnTo>
                    <a:pt x="826" y="1375"/>
                  </a:lnTo>
                  <a:lnTo>
                    <a:pt x="877" y="1508"/>
                  </a:lnTo>
                  <a:lnTo>
                    <a:pt x="924" y="1375"/>
                  </a:lnTo>
                  <a:lnTo>
                    <a:pt x="944" y="1375"/>
                  </a:lnTo>
                  <a:lnTo>
                    <a:pt x="876" y="1554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7"/>
                  </a:lnTo>
                  <a:lnTo>
                    <a:pt x="861" y="1581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5"/>
                  </a:lnTo>
                  <a:lnTo>
                    <a:pt x="856" y="1557"/>
                  </a:lnTo>
                  <a:lnTo>
                    <a:pt x="861" y="1548"/>
                  </a:lnTo>
                  <a:lnTo>
                    <a:pt x="867" y="1530"/>
                  </a:lnTo>
                  <a:lnTo>
                    <a:pt x="806" y="1375"/>
                  </a:lnTo>
                  <a:close/>
                  <a:moveTo>
                    <a:pt x="962" y="1375"/>
                  </a:moveTo>
                  <a:lnTo>
                    <a:pt x="981" y="1375"/>
                  </a:lnTo>
                  <a:lnTo>
                    <a:pt x="981" y="1401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8" y="1375"/>
                  </a:lnTo>
                  <a:lnTo>
                    <a:pt x="1015" y="1373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3"/>
                  </a:lnTo>
                  <a:lnTo>
                    <a:pt x="1054" y="1375"/>
                  </a:lnTo>
                  <a:lnTo>
                    <a:pt x="1059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3" y="1393"/>
                  </a:lnTo>
                  <a:lnTo>
                    <a:pt x="1077" y="1401"/>
                  </a:lnTo>
                  <a:lnTo>
                    <a:pt x="1081" y="1393"/>
                  </a:lnTo>
                  <a:lnTo>
                    <a:pt x="1085" y="1388"/>
                  </a:lnTo>
                  <a:lnTo>
                    <a:pt x="1091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8" y="1378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8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1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2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0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400"/>
                  </a:lnTo>
                  <a:lnTo>
                    <a:pt x="1089" y="1404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7"/>
                  </a:lnTo>
                  <a:lnTo>
                    <a:pt x="1023" y="1387"/>
                  </a:lnTo>
                  <a:lnTo>
                    <a:pt x="1016" y="1388"/>
                  </a:lnTo>
                  <a:lnTo>
                    <a:pt x="1012" y="1389"/>
                  </a:lnTo>
                  <a:lnTo>
                    <a:pt x="1008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9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2"/>
                  </a:lnTo>
                  <a:lnTo>
                    <a:pt x="982" y="1444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5"/>
                  </a:lnTo>
                  <a:close/>
                  <a:moveTo>
                    <a:pt x="1225" y="1458"/>
                  </a:moveTo>
                  <a:lnTo>
                    <a:pt x="1226" y="1469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8"/>
                  </a:lnTo>
                  <a:lnTo>
                    <a:pt x="1314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1"/>
                  </a:lnTo>
                  <a:lnTo>
                    <a:pt x="1317" y="1524"/>
                  </a:lnTo>
                  <a:lnTo>
                    <a:pt x="1313" y="1527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5"/>
                  </a:lnTo>
                  <a:lnTo>
                    <a:pt x="1232" y="1521"/>
                  </a:lnTo>
                  <a:lnTo>
                    <a:pt x="1227" y="1516"/>
                  </a:lnTo>
                  <a:lnTo>
                    <a:pt x="1222" y="1511"/>
                  </a:lnTo>
                  <a:lnTo>
                    <a:pt x="1219" y="1504"/>
                  </a:lnTo>
                  <a:lnTo>
                    <a:pt x="1215" y="1498"/>
                  </a:lnTo>
                  <a:lnTo>
                    <a:pt x="1213" y="1491"/>
                  </a:lnTo>
                  <a:lnTo>
                    <a:pt x="1211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6"/>
                  </a:lnTo>
                  <a:lnTo>
                    <a:pt x="1215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7" y="1391"/>
                  </a:lnTo>
                  <a:lnTo>
                    <a:pt x="1232" y="1386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5"/>
                  </a:lnTo>
                  <a:lnTo>
                    <a:pt x="1259" y="1373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3"/>
                  </a:lnTo>
                  <a:lnTo>
                    <a:pt x="1301" y="1375"/>
                  </a:lnTo>
                  <a:lnTo>
                    <a:pt x="1308" y="1378"/>
                  </a:lnTo>
                  <a:lnTo>
                    <a:pt x="1314" y="1381"/>
                  </a:lnTo>
                  <a:lnTo>
                    <a:pt x="1321" y="1387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1" y="1425"/>
                  </a:lnTo>
                  <a:lnTo>
                    <a:pt x="1344" y="1442"/>
                  </a:lnTo>
                  <a:lnTo>
                    <a:pt x="1344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1"/>
                  </a:lnTo>
                  <a:lnTo>
                    <a:pt x="1293" y="1389"/>
                  </a:lnTo>
                  <a:lnTo>
                    <a:pt x="1287" y="1388"/>
                  </a:lnTo>
                  <a:lnTo>
                    <a:pt x="1282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6" y="1388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3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2"/>
                  </a:lnTo>
                  <a:lnTo>
                    <a:pt x="1461" y="1373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7" y="1391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6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5"/>
                  </a:lnTo>
                  <a:lnTo>
                    <a:pt x="1473" y="1407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7" y="1390"/>
                  </a:lnTo>
                  <a:lnTo>
                    <a:pt x="1448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8" y="1388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4" y="1375"/>
                  </a:lnTo>
                  <a:lnTo>
                    <a:pt x="1594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3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6" y="1391"/>
                  </a:lnTo>
                  <a:lnTo>
                    <a:pt x="1516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19" y="1468"/>
                  </a:lnTo>
                  <a:lnTo>
                    <a:pt x="1720" y="1475"/>
                  </a:lnTo>
                  <a:lnTo>
                    <a:pt x="1721" y="1482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9"/>
                  </a:lnTo>
                  <a:lnTo>
                    <a:pt x="1749" y="1511"/>
                  </a:lnTo>
                  <a:lnTo>
                    <a:pt x="1755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2"/>
                  </a:lnTo>
                  <a:lnTo>
                    <a:pt x="1826" y="1508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8"/>
                  </a:lnTo>
                  <a:lnTo>
                    <a:pt x="1840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8" y="1440"/>
                  </a:lnTo>
                  <a:lnTo>
                    <a:pt x="1810" y="1436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4" y="1401"/>
                  </a:lnTo>
                  <a:lnTo>
                    <a:pt x="1710" y="1393"/>
                  </a:lnTo>
                  <a:lnTo>
                    <a:pt x="1707" y="1388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5" y="1372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1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3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8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8"/>
                  </a:lnTo>
                  <a:lnTo>
                    <a:pt x="1824" y="1320"/>
                  </a:lnTo>
                  <a:lnTo>
                    <a:pt x="1829" y="1323"/>
                  </a:lnTo>
                  <a:lnTo>
                    <a:pt x="1836" y="1327"/>
                  </a:lnTo>
                  <a:lnTo>
                    <a:pt x="1840" y="1332"/>
                  </a:lnTo>
                  <a:lnTo>
                    <a:pt x="1846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5" y="1355"/>
                  </a:lnTo>
                  <a:lnTo>
                    <a:pt x="1857" y="1362"/>
                  </a:lnTo>
                  <a:lnTo>
                    <a:pt x="1859" y="1369"/>
                  </a:lnTo>
                  <a:lnTo>
                    <a:pt x="1860" y="1378"/>
                  </a:lnTo>
                  <a:lnTo>
                    <a:pt x="1839" y="1378"/>
                  </a:lnTo>
                  <a:lnTo>
                    <a:pt x="1838" y="1372"/>
                  </a:lnTo>
                  <a:lnTo>
                    <a:pt x="1837" y="1366"/>
                  </a:lnTo>
                  <a:lnTo>
                    <a:pt x="1836" y="1361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4"/>
                  </a:lnTo>
                  <a:lnTo>
                    <a:pt x="1743" y="1337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7"/>
                  </a:lnTo>
                  <a:lnTo>
                    <a:pt x="1730" y="1351"/>
                  </a:lnTo>
                  <a:lnTo>
                    <a:pt x="1729" y="1355"/>
                  </a:lnTo>
                  <a:lnTo>
                    <a:pt x="1727" y="1360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8" y="1404"/>
                  </a:lnTo>
                  <a:lnTo>
                    <a:pt x="1811" y="1417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9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1"/>
                  </a:lnTo>
                  <a:lnTo>
                    <a:pt x="1865" y="1489"/>
                  </a:lnTo>
                  <a:lnTo>
                    <a:pt x="1863" y="1495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10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5"/>
                  </a:lnTo>
                  <a:lnTo>
                    <a:pt x="1784" y="1535"/>
                  </a:lnTo>
                  <a:lnTo>
                    <a:pt x="1775" y="1535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1" y="1517"/>
                  </a:lnTo>
                  <a:lnTo>
                    <a:pt x="1716" y="1512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1" y="1486"/>
                  </a:lnTo>
                  <a:lnTo>
                    <a:pt x="1700" y="1477"/>
                  </a:lnTo>
                  <a:lnTo>
                    <a:pt x="1699" y="1469"/>
                  </a:lnTo>
                  <a:lnTo>
                    <a:pt x="1699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4" y="1487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5"/>
                  </a:lnTo>
                  <a:lnTo>
                    <a:pt x="1949" y="1535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5"/>
                  </a:lnTo>
                  <a:lnTo>
                    <a:pt x="1915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1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9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6"/>
                  </a:lnTo>
                  <a:lnTo>
                    <a:pt x="1897" y="1408"/>
                  </a:lnTo>
                  <a:lnTo>
                    <a:pt x="1901" y="1402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5" y="1386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5"/>
                  </a:lnTo>
                  <a:lnTo>
                    <a:pt x="1941" y="1373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3"/>
                  </a:lnTo>
                  <a:lnTo>
                    <a:pt x="1983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7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4"/>
                  </a:lnTo>
                  <a:lnTo>
                    <a:pt x="2018" y="1410"/>
                  </a:lnTo>
                  <a:lnTo>
                    <a:pt x="2022" y="1418"/>
                  </a:lnTo>
                  <a:lnTo>
                    <a:pt x="2024" y="1425"/>
                  </a:lnTo>
                  <a:lnTo>
                    <a:pt x="2026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1"/>
                  </a:lnTo>
                  <a:lnTo>
                    <a:pt x="1974" y="1389"/>
                  </a:lnTo>
                  <a:lnTo>
                    <a:pt x="1969" y="1388"/>
                  </a:lnTo>
                  <a:lnTo>
                    <a:pt x="1964" y="1387"/>
                  </a:lnTo>
                  <a:lnTo>
                    <a:pt x="1958" y="1387"/>
                  </a:lnTo>
                  <a:lnTo>
                    <a:pt x="1953" y="1387"/>
                  </a:lnTo>
                  <a:lnTo>
                    <a:pt x="1947" y="1388"/>
                  </a:lnTo>
                  <a:lnTo>
                    <a:pt x="1942" y="1389"/>
                  </a:lnTo>
                  <a:lnTo>
                    <a:pt x="1937" y="1391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3" y="1382"/>
                  </a:lnTo>
                  <a:lnTo>
                    <a:pt x="2102" y="1378"/>
                  </a:lnTo>
                  <a:lnTo>
                    <a:pt x="2110" y="1375"/>
                  </a:lnTo>
                  <a:lnTo>
                    <a:pt x="2119" y="1373"/>
                  </a:lnTo>
                  <a:lnTo>
                    <a:pt x="2130" y="1373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0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30"/>
                  </a:lnTo>
                  <a:lnTo>
                    <a:pt x="2072" y="1435"/>
                  </a:lnTo>
                  <a:lnTo>
                    <a:pt x="2071" y="1442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5"/>
                  </a:lnTo>
                  <a:lnTo>
                    <a:pt x="2269" y="1375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7" y="1346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3" y="1423"/>
                  </a:moveTo>
                  <a:lnTo>
                    <a:pt x="2450" y="1416"/>
                  </a:lnTo>
                  <a:lnTo>
                    <a:pt x="2447" y="1408"/>
                  </a:lnTo>
                  <a:lnTo>
                    <a:pt x="2443" y="1402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2" y="1387"/>
                  </a:lnTo>
                  <a:lnTo>
                    <a:pt x="2396" y="1388"/>
                  </a:lnTo>
                  <a:lnTo>
                    <a:pt x="2390" y="1390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3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8"/>
                  </a:lnTo>
                  <a:lnTo>
                    <a:pt x="2426" y="1515"/>
                  </a:lnTo>
                  <a:lnTo>
                    <a:pt x="2433" y="1512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8"/>
                  </a:lnTo>
                  <a:lnTo>
                    <a:pt x="2448" y="1523"/>
                  </a:lnTo>
                  <a:lnTo>
                    <a:pt x="2443" y="1526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5"/>
                  </a:lnTo>
                  <a:lnTo>
                    <a:pt x="2409" y="1535"/>
                  </a:lnTo>
                  <a:lnTo>
                    <a:pt x="2401" y="1535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5"/>
                  </a:lnTo>
                  <a:lnTo>
                    <a:pt x="2365" y="1521"/>
                  </a:lnTo>
                  <a:lnTo>
                    <a:pt x="2360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2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4" y="1394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7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2"/>
                  </a:lnTo>
                  <a:lnTo>
                    <a:pt x="2432" y="1374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5"/>
                  </a:lnTo>
                  <a:lnTo>
                    <a:pt x="2469" y="1411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8"/>
                  </a:moveTo>
                  <a:lnTo>
                    <a:pt x="2512" y="1469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3"/>
                  </a:lnTo>
                  <a:lnTo>
                    <a:pt x="2595" y="1508"/>
                  </a:lnTo>
                  <a:lnTo>
                    <a:pt x="2601" y="1502"/>
                  </a:lnTo>
                  <a:lnTo>
                    <a:pt x="2605" y="1496"/>
                  </a:lnTo>
                  <a:lnTo>
                    <a:pt x="2608" y="1487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8" y="1527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5"/>
                  </a:lnTo>
                  <a:lnTo>
                    <a:pt x="2553" y="1535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1"/>
                  </a:lnTo>
                  <a:lnTo>
                    <a:pt x="2513" y="1516"/>
                  </a:lnTo>
                  <a:lnTo>
                    <a:pt x="2509" y="1511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9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6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9" y="1396"/>
                  </a:lnTo>
                  <a:lnTo>
                    <a:pt x="2513" y="1391"/>
                  </a:lnTo>
                  <a:lnTo>
                    <a:pt x="2518" y="1386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5"/>
                  </a:lnTo>
                  <a:lnTo>
                    <a:pt x="2545" y="1373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3"/>
                  </a:lnTo>
                  <a:lnTo>
                    <a:pt x="2588" y="1375"/>
                  </a:lnTo>
                  <a:lnTo>
                    <a:pt x="2594" y="1378"/>
                  </a:lnTo>
                  <a:lnTo>
                    <a:pt x="2601" y="1381"/>
                  </a:lnTo>
                  <a:lnTo>
                    <a:pt x="2606" y="1387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2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1"/>
                  </a:lnTo>
                  <a:lnTo>
                    <a:pt x="2578" y="1389"/>
                  </a:lnTo>
                  <a:lnTo>
                    <a:pt x="2574" y="1388"/>
                  </a:lnTo>
                  <a:lnTo>
                    <a:pt x="2568" y="1387"/>
                  </a:lnTo>
                  <a:lnTo>
                    <a:pt x="2563" y="1387"/>
                  </a:lnTo>
                  <a:lnTo>
                    <a:pt x="2556" y="1387"/>
                  </a:lnTo>
                  <a:lnTo>
                    <a:pt x="2551" y="1388"/>
                  </a:lnTo>
                  <a:lnTo>
                    <a:pt x="2547" y="1389"/>
                  </a:lnTo>
                  <a:lnTo>
                    <a:pt x="2541" y="1391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2"/>
                  </a:lnTo>
                  <a:lnTo>
                    <a:pt x="2611" y="1442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0" y="1861"/>
                  </a:lnTo>
                  <a:lnTo>
                    <a:pt x="1367" y="1867"/>
                  </a:lnTo>
                  <a:lnTo>
                    <a:pt x="1362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3" y="1873"/>
                  </a:lnTo>
                  <a:lnTo>
                    <a:pt x="1248" y="1867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7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8" y="1762"/>
                  </a:lnTo>
                  <a:lnTo>
                    <a:pt x="1253" y="1757"/>
                  </a:lnTo>
                  <a:lnTo>
                    <a:pt x="1258" y="1752"/>
                  </a:lnTo>
                  <a:lnTo>
                    <a:pt x="1263" y="1746"/>
                  </a:lnTo>
                  <a:lnTo>
                    <a:pt x="1270" y="1743"/>
                  </a:lnTo>
                  <a:lnTo>
                    <a:pt x="1276" y="1739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9"/>
                  </a:lnTo>
                  <a:lnTo>
                    <a:pt x="1346" y="1743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2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4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7" y="1860"/>
                  </a:lnTo>
                  <a:lnTo>
                    <a:pt x="1270" y="1865"/>
                  </a:lnTo>
                  <a:lnTo>
                    <a:pt x="1274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9"/>
                  </a:lnTo>
                  <a:lnTo>
                    <a:pt x="1326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4" y="1865"/>
                  </a:lnTo>
                  <a:lnTo>
                    <a:pt x="1349" y="1860"/>
                  </a:lnTo>
                  <a:lnTo>
                    <a:pt x="1354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80"/>
                  </a:lnTo>
                  <a:lnTo>
                    <a:pt x="1349" y="1769"/>
                  </a:lnTo>
                  <a:lnTo>
                    <a:pt x="1344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6" y="1752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0" y="1765"/>
                  </a:lnTo>
                  <a:lnTo>
                    <a:pt x="1267" y="1769"/>
                  </a:lnTo>
                  <a:lnTo>
                    <a:pt x="1261" y="1780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3"/>
                  </a:moveTo>
                  <a:lnTo>
                    <a:pt x="1440" y="1753"/>
                  </a:lnTo>
                  <a:lnTo>
                    <a:pt x="1440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3" y="1753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3"/>
                  </a:lnTo>
                  <a:lnTo>
                    <a:pt x="1421" y="1704"/>
                  </a:lnTo>
                  <a:lnTo>
                    <a:pt x="1424" y="1697"/>
                  </a:lnTo>
                  <a:lnTo>
                    <a:pt x="1428" y="1690"/>
                  </a:lnTo>
                  <a:lnTo>
                    <a:pt x="1432" y="1685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9"/>
                  </a:lnTo>
                  <a:lnTo>
                    <a:pt x="1442" y="1702"/>
                  </a:lnTo>
                  <a:lnTo>
                    <a:pt x="1441" y="1706"/>
                  </a:lnTo>
                  <a:lnTo>
                    <a:pt x="1440" y="1712"/>
                  </a:lnTo>
                  <a:lnTo>
                    <a:pt x="1440" y="1717"/>
                  </a:lnTo>
                  <a:lnTo>
                    <a:pt x="1440" y="1724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6" y="1860"/>
                  </a:lnTo>
                  <a:lnTo>
                    <a:pt x="1600" y="1864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3"/>
                  </a:lnTo>
                  <a:lnTo>
                    <a:pt x="1621" y="1875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6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4" y="1874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3"/>
                  </a:lnTo>
                  <a:lnTo>
                    <a:pt x="1704" y="1860"/>
                  </a:lnTo>
                  <a:lnTo>
                    <a:pt x="1706" y="1855"/>
                  </a:lnTo>
                  <a:lnTo>
                    <a:pt x="1708" y="1851"/>
                  </a:lnTo>
                  <a:lnTo>
                    <a:pt x="1711" y="1847"/>
                  </a:lnTo>
                  <a:lnTo>
                    <a:pt x="1712" y="1841"/>
                  </a:lnTo>
                  <a:lnTo>
                    <a:pt x="1713" y="1836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4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3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70"/>
                  </a:lnTo>
                  <a:lnTo>
                    <a:pt x="1580" y="1762"/>
                  </a:lnTo>
                  <a:lnTo>
                    <a:pt x="1576" y="1755"/>
                  </a:lnTo>
                  <a:lnTo>
                    <a:pt x="1573" y="1751"/>
                  </a:lnTo>
                  <a:lnTo>
                    <a:pt x="1572" y="1745"/>
                  </a:lnTo>
                  <a:lnTo>
                    <a:pt x="1572" y="1740"/>
                  </a:lnTo>
                  <a:lnTo>
                    <a:pt x="1571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7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5"/>
                  </a:lnTo>
                  <a:lnTo>
                    <a:pt x="1591" y="1690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1" y="1674"/>
                  </a:lnTo>
                  <a:lnTo>
                    <a:pt x="1668" y="1675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6"/>
                  </a:lnTo>
                  <a:lnTo>
                    <a:pt x="1702" y="1689"/>
                  </a:lnTo>
                  <a:lnTo>
                    <a:pt x="1706" y="1694"/>
                  </a:lnTo>
                  <a:lnTo>
                    <a:pt x="1712" y="1699"/>
                  </a:lnTo>
                  <a:lnTo>
                    <a:pt x="1715" y="1704"/>
                  </a:lnTo>
                  <a:lnTo>
                    <a:pt x="1719" y="1711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6" y="1740"/>
                  </a:lnTo>
                  <a:lnTo>
                    <a:pt x="1705" y="1740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700"/>
                  </a:lnTo>
                  <a:lnTo>
                    <a:pt x="1605" y="1702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3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7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5"/>
                  </a:lnTo>
                  <a:lnTo>
                    <a:pt x="1624" y="1766"/>
                  </a:lnTo>
                  <a:lnTo>
                    <a:pt x="1677" y="1779"/>
                  </a:lnTo>
                  <a:lnTo>
                    <a:pt x="1688" y="1782"/>
                  </a:lnTo>
                  <a:lnTo>
                    <a:pt x="1699" y="1786"/>
                  </a:lnTo>
                  <a:lnTo>
                    <a:pt x="1708" y="1792"/>
                  </a:lnTo>
                  <a:lnTo>
                    <a:pt x="1716" y="1797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9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6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2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6"/>
                  </a:lnTo>
                  <a:lnTo>
                    <a:pt x="1632" y="1896"/>
                  </a:lnTo>
                  <a:lnTo>
                    <a:pt x="1623" y="1894"/>
                  </a:lnTo>
                  <a:lnTo>
                    <a:pt x="1616" y="1893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7"/>
                  </a:lnTo>
                  <a:lnTo>
                    <a:pt x="1949" y="1853"/>
                  </a:lnTo>
                  <a:lnTo>
                    <a:pt x="1946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8" y="1882"/>
                  </a:lnTo>
                  <a:lnTo>
                    <a:pt x="1921" y="1887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7"/>
                  </a:lnTo>
                  <a:lnTo>
                    <a:pt x="1839" y="1882"/>
                  </a:lnTo>
                  <a:lnTo>
                    <a:pt x="1834" y="1878"/>
                  </a:lnTo>
                  <a:lnTo>
                    <a:pt x="1829" y="1873"/>
                  </a:lnTo>
                  <a:lnTo>
                    <a:pt x="1824" y="1867"/>
                  </a:lnTo>
                  <a:lnTo>
                    <a:pt x="1821" y="1861"/>
                  </a:lnTo>
                  <a:lnTo>
                    <a:pt x="1818" y="1853"/>
                  </a:lnTo>
                  <a:lnTo>
                    <a:pt x="1814" y="1847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7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3"/>
                  </a:lnTo>
                  <a:lnTo>
                    <a:pt x="1818" y="1775"/>
                  </a:lnTo>
                  <a:lnTo>
                    <a:pt x="1821" y="1769"/>
                  </a:lnTo>
                  <a:lnTo>
                    <a:pt x="1824" y="1762"/>
                  </a:lnTo>
                  <a:lnTo>
                    <a:pt x="1829" y="1757"/>
                  </a:lnTo>
                  <a:lnTo>
                    <a:pt x="1834" y="1752"/>
                  </a:lnTo>
                  <a:lnTo>
                    <a:pt x="1839" y="1746"/>
                  </a:lnTo>
                  <a:lnTo>
                    <a:pt x="1846" y="1743"/>
                  </a:lnTo>
                  <a:lnTo>
                    <a:pt x="1852" y="1739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9"/>
                  </a:lnTo>
                  <a:lnTo>
                    <a:pt x="1921" y="1743"/>
                  </a:lnTo>
                  <a:lnTo>
                    <a:pt x="1928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7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50"/>
                  </a:lnTo>
                  <a:lnTo>
                    <a:pt x="1842" y="1860"/>
                  </a:lnTo>
                  <a:lnTo>
                    <a:pt x="1847" y="1865"/>
                  </a:lnTo>
                  <a:lnTo>
                    <a:pt x="1850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0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5"/>
                  </a:lnTo>
                  <a:lnTo>
                    <a:pt x="1913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0" y="1850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80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3" y="1757"/>
                  </a:lnTo>
                  <a:lnTo>
                    <a:pt x="1907" y="1754"/>
                  </a:lnTo>
                  <a:lnTo>
                    <a:pt x="1902" y="1752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0" y="1760"/>
                  </a:lnTo>
                  <a:lnTo>
                    <a:pt x="1847" y="1765"/>
                  </a:lnTo>
                  <a:lnTo>
                    <a:pt x="1842" y="1769"/>
                  </a:lnTo>
                  <a:lnTo>
                    <a:pt x="1837" y="1780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4"/>
                  </a:lnTo>
                  <a:lnTo>
                    <a:pt x="2039" y="1874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20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1"/>
                  </a:lnTo>
                  <a:lnTo>
                    <a:pt x="2152" y="1865"/>
                  </a:lnTo>
                  <a:lnTo>
                    <a:pt x="2156" y="1869"/>
                  </a:lnTo>
                  <a:lnTo>
                    <a:pt x="2160" y="1873"/>
                  </a:lnTo>
                  <a:lnTo>
                    <a:pt x="2164" y="1876"/>
                  </a:lnTo>
                  <a:lnTo>
                    <a:pt x="2170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3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5"/>
                  </a:lnTo>
                  <a:lnTo>
                    <a:pt x="2241" y="1875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9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7"/>
                  </a:lnTo>
                  <a:lnTo>
                    <a:pt x="2144" y="1882"/>
                  </a:lnTo>
                  <a:lnTo>
                    <a:pt x="2138" y="1878"/>
                  </a:lnTo>
                  <a:lnTo>
                    <a:pt x="2134" y="1873"/>
                  </a:lnTo>
                  <a:lnTo>
                    <a:pt x="2130" y="1866"/>
                  </a:lnTo>
                  <a:lnTo>
                    <a:pt x="2126" y="1861"/>
                  </a:lnTo>
                  <a:lnTo>
                    <a:pt x="2124" y="1853"/>
                  </a:lnTo>
                  <a:lnTo>
                    <a:pt x="2121" y="1847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4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5"/>
                  </a:lnTo>
                  <a:lnTo>
                    <a:pt x="2134" y="1758"/>
                  </a:lnTo>
                  <a:lnTo>
                    <a:pt x="2138" y="1753"/>
                  </a:lnTo>
                  <a:lnTo>
                    <a:pt x="2144" y="1747"/>
                  </a:lnTo>
                  <a:lnTo>
                    <a:pt x="2149" y="1743"/>
                  </a:lnTo>
                  <a:lnTo>
                    <a:pt x="2156" y="1740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40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4"/>
                  </a:lnTo>
                  <a:lnTo>
                    <a:pt x="2241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20"/>
                  </a:lnTo>
                  <a:lnTo>
                    <a:pt x="2136" y="1820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4" y="1766"/>
                  </a:lnTo>
                  <a:lnTo>
                    <a:pt x="2216" y="1758"/>
                  </a:lnTo>
                  <a:lnTo>
                    <a:pt x="2208" y="1753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1" y="1766"/>
                  </a:lnTo>
                  <a:lnTo>
                    <a:pt x="2146" y="1774"/>
                  </a:lnTo>
                  <a:lnTo>
                    <a:pt x="2142" y="1783"/>
                  </a:lnTo>
                  <a:lnTo>
                    <a:pt x="2138" y="1794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8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9"/>
                  </a:lnTo>
                  <a:lnTo>
                    <a:pt x="2388" y="1742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8"/>
                  </a:lnTo>
                  <a:lnTo>
                    <a:pt x="2407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6"/>
                  </a:lnTo>
                  <a:lnTo>
                    <a:pt x="2385" y="1769"/>
                  </a:lnTo>
                  <a:lnTo>
                    <a:pt x="2380" y="1762"/>
                  </a:lnTo>
                  <a:lnTo>
                    <a:pt x="2376" y="1756"/>
                  </a:lnTo>
                  <a:lnTo>
                    <a:pt x="2368" y="1752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40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8"/>
                  </a:lnTo>
                  <a:lnTo>
                    <a:pt x="2599" y="1742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3"/>
                  </a:lnTo>
                  <a:lnTo>
                    <a:pt x="2613" y="1757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5"/>
                  </a:lnTo>
                  <a:lnTo>
                    <a:pt x="2619" y="1870"/>
                  </a:lnTo>
                  <a:lnTo>
                    <a:pt x="2621" y="1874"/>
                  </a:lnTo>
                  <a:lnTo>
                    <a:pt x="2624" y="1876"/>
                  </a:lnTo>
                  <a:lnTo>
                    <a:pt x="2630" y="1877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1"/>
                  </a:lnTo>
                  <a:lnTo>
                    <a:pt x="2630" y="1892"/>
                  </a:lnTo>
                  <a:lnTo>
                    <a:pt x="2623" y="1892"/>
                  </a:lnTo>
                  <a:lnTo>
                    <a:pt x="2617" y="1892"/>
                  </a:lnTo>
                  <a:lnTo>
                    <a:pt x="2611" y="1891"/>
                  </a:lnTo>
                  <a:lnTo>
                    <a:pt x="2607" y="1888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595" y="1873"/>
                  </a:lnTo>
                  <a:lnTo>
                    <a:pt x="2590" y="1879"/>
                  </a:lnTo>
                  <a:lnTo>
                    <a:pt x="2584" y="1884"/>
                  </a:lnTo>
                  <a:lnTo>
                    <a:pt x="2578" y="1889"/>
                  </a:lnTo>
                  <a:lnTo>
                    <a:pt x="2571" y="1892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7" y="1885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3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8"/>
                  </a:lnTo>
                  <a:lnTo>
                    <a:pt x="2544" y="1806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800"/>
                  </a:lnTo>
                  <a:lnTo>
                    <a:pt x="2590" y="1798"/>
                  </a:lnTo>
                  <a:lnTo>
                    <a:pt x="2593" y="1797"/>
                  </a:lnTo>
                  <a:lnTo>
                    <a:pt x="2595" y="1794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1"/>
                  </a:lnTo>
                  <a:lnTo>
                    <a:pt x="2598" y="1771"/>
                  </a:lnTo>
                  <a:lnTo>
                    <a:pt x="2596" y="1765"/>
                  </a:lnTo>
                  <a:lnTo>
                    <a:pt x="2592" y="1759"/>
                  </a:lnTo>
                  <a:lnTo>
                    <a:pt x="2588" y="1755"/>
                  </a:lnTo>
                  <a:lnTo>
                    <a:pt x="2581" y="1752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9"/>
                  </a:lnTo>
                  <a:lnTo>
                    <a:pt x="2535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3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50"/>
                  </a:lnTo>
                  <a:lnTo>
                    <a:pt x="2511" y="1857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1" y="1873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0" y="1861"/>
                  </a:lnTo>
                  <a:lnTo>
                    <a:pt x="2595" y="1853"/>
                  </a:lnTo>
                  <a:lnTo>
                    <a:pt x="2596" y="1848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3" y="182"/>
                  </a:moveTo>
                  <a:lnTo>
                    <a:pt x="2221" y="163"/>
                  </a:lnTo>
                  <a:lnTo>
                    <a:pt x="2218" y="145"/>
                  </a:lnTo>
                  <a:lnTo>
                    <a:pt x="2214" y="128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2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5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1" y="163"/>
                  </a:lnTo>
                  <a:lnTo>
                    <a:pt x="1860" y="182"/>
                  </a:lnTo>
                  <a:lnTo>
                    <a:pt x="1861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5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9"/>
                  </a:lnTo>
                  <a:lnTo>
                    <a:pt x="2023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9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3" y="332"/>
                  </a:lnTo>
                  <a:lnTo>
                    <a:pt x="2157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7"/>
                  </a:lnTo>
                  <a:lnTo>
                    <a:pt x="2207" y="252"/>
                  </a:lnTo>
                  <a:lnTo>
                    <a:pt x="2214" y="235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3" y="182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6" y="684"/>
                  </a:lnTo>
                  <a:lnTo>
                    <a:pt x="2605" y="670"/>
                  </a:lnTo>
                  <a:lnTo>
                    <a:pt x="2593" y="657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8"/>
                  </a:lnTo>
                  <a:lnTo>
                    <a:pt x="2518" y="612"/>
                  </a:lnTo>
                  <a:lnTo>
                    <a:pt x="2501" y="607"/>
                  </a:lnTo>
                  <a:lnTo>
                    <a:pt x="2484" y="605"/>
                  </a:lnTo>
                  <a:lnTo>
                    <a:pt x="2466" y="604"/>
                  </a:lnTo>
                  <a:lnTo>
                    <a:pt x="2446" y="605"/>
                  </a:lnTo>
                  <a:lnTo>
                    <a:pt x="2429" y="607"/>
                  </a:lnTo>
                  <a:lnTo>
                    <a:pt x="2412" y="612"/>
                  </a:lnTo>
                  <a:lnTo>
                    <a:pt x="2394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7"/>
                  </a:lnTo>
                  <a:lnTo>
                    <a:pt x="2325" y="670"/>
                  </a:lnTo>
                  <a:lnTo>
                    <a:pt x="2315" y="684"/>
                  </a:lnTo>
                  <a:lnTo>
                    <a:pt x="2306" y="699"/>
                  </a:lnTo>
                  <a:lnTo>
                    <a:pt x="2298" y="714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4"/>
                  </a:lnTo>
                  <a:lnTo>
                    <a:pt x="2287" y="821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6"/>
                  </a:lnTo>
                  <a:lnTo>
                    <a:pt x="2325" y="900"/>
                  </a:lnTo>
                  <a:lnTo>
                    <a:pt x="2337" y="913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4" y="951"/>
                  </a:lnTo>
                  <a:lnTo>
                    <a:pt x="2412" y="958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6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8"/>
                  </a:lnTo>
                  <a:lnTo>
                    <a:pt x="2536" y="951"/>
                  </a:lnTo>
                  <a:lnTo>
                    <a:pt x="2551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3"/>
                  </a:lnTo>
                  <a:lnTo>
                    <a:pt x="2605" y="900"/>
                  </a:lnTo>
                  <a:lnTo>
                    <a:pt x="2616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1"/>
                  </a:lnTo>
                  <a:lnTo>
                    <a:pt x="2645" y="804"/>
                  </a:lnTo>
                  <a:lnTo>
                    <a:pt x="2646" y="785"/>
                  </a:lnTo>
                  <a:close/>
                  <a:moveTo>
                    <a:pt x="2274" y="64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7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8"/>
                  </a:lnTo>
                  <a:lnTo>
                    <a:pt x="2221" y="334"/>
                  </a:lnTo>
                  <a:lnTo>
                    <a:pt x="2207" y="348"/>
                  </a:lnTo>
                  <a:lnTo>
                    <a:pt x="2193" y="360"/>
                  </a:lnTo>
                  <a:lnTo>
                    <a:pt x="2178" y="371"/>
                  </a:lnTo>
                  <a:lnTo>
                    <a:pt x="2163" y="380"/>
                  </a:lnTo>
                  <a:lnTo>
                    <a:pt x="2146" y="389"/>
                  </a:lnTo>
                  <a:lnTo>
                    <a:pt x="2111" y="405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7" y="440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69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5"/>
                  </a:lnTo>
                  <a:lnTo>
                    <a:pt x="1935" y="538"/>
                  </a:lnTo>
                  <a:lnTo>
                    <a:pt x="1928" y="552"/>
                  </a:lnTo>
                  <a:lnTo>
                    <a:pt x="1914" y="582"/>
                  </a:lnTo>
                  <a:lnTo>
                    <a:pt x="1902" y="615"/>
                  </a:lnTo>
                  <a:lnTo>
                    <a:pt x="1891" y="647"/>
                  </a:lnTo>
                  <a:lnTo>
                    <a:pt x="1881" y="679"/>
                  </a:lnTo>
                  <a:lnTo>
                    <a:pt x="1873" y="711"/>
                  </a:lnTo>
                  <a:lnTo>
                    <a:pt x="1865" y="740"/>
                  </a:lnTo>
                  <a:lnTo>
                    <a:pt x="1860" y="767"/>
                  </a:lnTo>
                  <a:lnTo>
                    <a:pt x="1854" y="792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9"/>
                  </a:lnTo>
                  <a:lnTo>
                    <a:pt x="2210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6"/>
                  </a:lnTo>
                  <a:lnTo>
                    <a:pt x="2210" y="784"/>
                  </a:lnTo>
                  <a:lnTo>
                    <a:pt x="2212" y="763"/>
                  </a:lnTo>
                  <a:lnTo>
                    <a:pt x="2216" y="740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2" y="655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4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49" y="456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6" y="277"/>
                  </a:lnTo>
                  <a:lnTo>
                    <a:pt x="2628" y="223"/>
                  </a:lnTo>
                  <a:lnTo>
                    <a:pt x="2635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4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191"/>
            <p:cNvSpPr>
              <a:spLocks noEditPoints="1"/>
            </p:cNvSpPr>
            <p:nvPr userDrawn="1"/>
          </p:nvSpPr>
          <p:spPr bwMode="auto">
            <a:xfrm>
              <a:off x="4533" y="2870"/>
              <a:ext cx="883" cy="632"/>
            </a:xfrm>
            <a:custGeom>
              <a:avLst/>
              <a:gdLst>
                <a:gd name="T0" fmla="*/ 0 w 2648"/>
                <a:gd name="T1" fmla="*/ 0 h 1897"/>
                <a:gd name="T2" fmla="*/ 0 w 2648"/>
                <a:gd name="T3" fmla="*/ 0 h 1897"/>
                <a:gd name="T4" fmla="*/ 0 w 2648"/>
                <a:gd name="T5" fmla="*/ 0 h 1897"/>
                <a:gd name="T6" fmla="*/ 0 w 2648"/>
                <a:gd name="T7" fmla="*/ 0 h 1897"/>
                <a:gd name="T8" fmla="*/ 0 w 2648"/>
                <a:gd name="T9" fmla="*/ 0 h 1897"/>
                <a:gd name="T10" fmla="*/ 0 w 2648"/>
                <a:gd name="T11" fmla="*/ 0 h 1897"/>
                <a:gd name="T12" fmla="*/ 0 w 2648"/>
                <a:gd name="T13" fmla="*/ 0 h 1897"/>
                <a:gd name="T14" fmla="*/ 0 w 2648"/>
                <a:gd name="T15" fmla="*/ 0 h 1897"/>
                <a:gd name="T16" fmla="*/ 0 w 2648"/>
                <a:gd name="T17" fmla="*/ 0 h 1897"/>
                <a:gd name="T18" fmla="*/ 0 w 2648"/>
                <a:gd name="T19" fmla="*/ 0 h 1897"/>
                <a:gd name="T20" fmla="*/ 0 w 2648"/>
                <a:gd name="T21" fmla="*/ 0 h 1897"/>
                <a:gd name="T22" fmla="*/ 0 w 2648"/>
                <a:gd name="T23" fmla="*/ 0 h 1897"/>
                <a:gd name="T24" fmla="*/ 0 w 2648"/>
                <a:gd name="T25" fmla="*/ 0 h 1897"/>
                <a:gd name="T26" fmla="*/ 0 w 2648"/>
                <a:gd name="T27" fmla="*/ 0 h 1897"/>
                <a:gd name="T28" fmla="*/ 0 w 2648"/>
                <a:gd name="T29" fmla="*/ 0 h 1897"/>
                <a:gd name="T30" fmla="*/ 0 w 2648"/>
                <a:gd name="T31" fmla="*/ 0 h 1897"/>
                <a:gd name="T32" fmla="*/ 0 w 2648"/>
                <a:gd name="T33" fmla="*/ 0 h 1897"/>
                <a:gd name="T34" fmla="*/ 0 w 2648"/>
                <a:gd name="T35" fmla="*/ 0 h 1897"/>
                <a:gd name="T36" fmla="*/ 0 w 2648"/>
                <a:gd name="T37" fmla="*/ 0 h 1897"/>
                <a:gd name="T38" fmla="*/ 0 w 2648"/>
                <a:gd name="T39" fmla="*/ 0 h 1897"/>
                <a:gd name="T40" fmla="*/ 0 w 2648"/>
                <a:gd name="T41" fmla="*/ 0 h 1897"/>
                <a:gd name="T42" fmla="*/ 0 w 2648"/>
                <a:gd name="T43" fmla="*/ 0 h 1897"/>
                <a:gd name="T44" fmla="*/ 0 w 2648"/>
                <a:gd name="T45" fmla="*/ 0 h 1897"/>
                <a:gd name="T46" fmla="*/ 0 w 2648"/>
                <a:gd name="T47" fmla="*/ 0 h 1897"/>
                <a:gd name="T48" fmla="*/ 0 w 2648"/>
                <a:gd name="T49" fmla="*/ 0 h 1897"/>
                <a:gd name="T50" fmla="*/ 0 w 2648"/>
                <a:gd name="T51" fmla="*/ 0 h 1897"/>
                <a:gd name="T52" fmla="*/ 0 w 2648"/>
                <a:gd name="T53" fmla="*/ 0 h 1897"/>
                <a:gd name="T54" fmla="*/ 0 w 2648"/>
                <a:gd name="T55" fmla="*/ 0 h 1897"/>
                <a:gd name="T56" fmla="*/ 0 w 2648"/>
                <a:gd name="T57" fmla="*/ 0 h 1897"/>
                <a:gd name="T58" fmla="*/ 0 w 2648"/>
                <a:gd name="T59" fmla="*/ 0 h 1897"/>
                <a:gd name="T60" fmla="*/ 0 w 2648"/>
                <a:gd name="T61" fmla="*/ 0 h 1897"/>
                <a:gd name="T62" fmla="*/ 0 w 2648"/>
                <a:gd name="T63" fmla="*/ 0 h 1897"/>
                <a:gd name="T64" fmla="*/ 0 w 2648"/>
                <a:gd name="T65" fmla="*/ 0 h 1897"/>
                <a:gd name="T66" fmla="*/ 0 w 2648"/>
                <a:gd name="T67" fmla="*/ 0 h 1897"/>
                <a:gd name="T68" fmla="*/ 0 w 2648"/>
                <a:gd name="T69" fmla="*/ 0 h 1897"/>
                <a:gd name="T70" fmla="*/ 0 w 2648"/>
                <a:gd name="T71" fmla="*/ 0 h 1897"/>
                <a:gd name="T72" fmla="*/ 0 w 2648"/>
                <a:gd name="T73" fmla="*/ 0 h 1897"/>
                <a:gd name="T74" fmla="*/ 0 w 2648"/>
                <a:gd name="T75" fmla="*/ 0 h 1897"/>
                <a:gd name="T76" fmla="*/ 0 w 2648"/>
                <a:gd name="T77" fmla="*/ 0 h 1897"/>
                <a:gd name="T78" fmla="*/ 0 w 2648"/>
                <a:gd name="T79" fmla="*/ 0 h 1897"/>
                <a:gd name="T80" fmla="*/ 0 w 2648"/>
                <a:gd name="T81" fmla="*/ 0 h 1897"/>
                <a:gd name="T82" fmla="*/ 0 w 2648"/>
                <a:gd name="T83" fmla="*/ 0 h 1897"/>
                <a:gd name="T84" fmla="*/ 0 w 2648"/>
                <a:gd name="T85" fmla="*/ 0 h 1897"/>
                <a:gd name="T86" fmla="*/ 0 w 2648"/>
                <a:gd name="T87" fmla="*/ 0 h 1897"/>
                <a:gd name="T88" fmla="*/ 0 w 2648"/>
                <a:gd name="T89" fmla="*/ 0 h 1897"/>
                <a:gd name="T90" fmla="*/ 0 w 2648"/>
                <a:gd name="T91" fmla="*/ 0 h 1897"/>
                <a:gd name="T92" fmla="*/ 0 w 2648"/>
                <a:gd name="T93" fmla="*/ 0 h 1897"/>
                <a:gd name="T94" fmla="*/ 0 w 2648"/>
                <a:gd name="T95" fmla="*/ 0 h 1897"/>
                <a:gd name="T96" fmla="*/ 0 w 2648"/>
                <a:gd name="T97" fmla="*/ 0 h 1897"/>
                <a:gd name="T98" fmla="*/ 0 w 2648"/>
                <a:gd name="T99" fmla="*/ 0 h 1897"/>
                <a:gd name="T100" fmla="*/ 0 w 2648"/>
                <a:gd name="T101" fmla="*/ 0 h 1897"/>
                <a:gd name="T102" fmla="*/ 0 w 2648"/>
                <a:gd name="T103" fmla="*/ 0 h 1897"/>
                <a:gd name="T104" fmla="*/ 0 w 2648"/>
                <a:gd name="T105" fmla="*/ 0 h 1897"/>
                <a:gd name="T106" fmla="*/ 0 w 2648"/>
                <a:gd name="T107" fmla="*/ 0 h 1897"/>
                <a:gd name="T108" fmla="*/ 0 w 2648"/>
                <a:gd name="T109" fmla="*/ 0 h 1897"/>
                <a:gd name="T110" fmla="*/ 0 w 2648"/>
                <a:gd name="T111" fmla="*/ 0 h 1897"/>
                <a:gd name="T112" fmla="*/ 0 w 2648"/>
                <a:gd name="T113" fmla="*/ 0 h 1897"/>
                <a:gd name="T114" fmla="*/ 0 w 2648"/>
                <a:gd name="T115" fmla="*/ 0 h 1897"/>
                <a:gd name="T116" fmla="*/ 0 w 2648"/>
                <a:gd name="T117" fmla="*/ 0 h 1897"/>
                <a:gd name="T118" fmla="*/ 0 w 2648"/>
                <a:gd name="T119" fmla="*/ 0 h 1897"/>
                <a:gd name="T120" fmla="*/ 0 w 2648"/>
                <a:gd name="T121" fmla="*/ 0 h 1897"/>
                <a:gd name="T122" fmla="*/ 0 w 2648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1" y="1332"/>
                  </a:lnTo>
                  <a:lnTo>
                    <a:pt x="21" y="1410"/>
                  </a:lnTo>
                  <a:lnTo>
                    <a:pt x="141" y="1410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3"/>
                  </a:lnTo>
                  <a:lnTo>
                    <a:pt x="151" y="1513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8"/>
                  </a:lnTo>
                  <a:lnTo>
                    <a:pt x="208" y="1383"/>
                  </a:lnTo>
                  <a:lnTo>
                    <a:pt x="214" y="1379"/>
                  </a:lnTo>
                  <a:lnTo>
                    <a:pt x="221" y="1374"/>
                  </a:lnTo>
                  <a:lnTo>
                    <a:pt x="228" y="1372"/>
                  </a:lnTo>
                  <a:lnTo>
                    <a:pt x="236" y="1370"/>
                  </a:lnTo>
                  <a:lnTo>
                    <a:pt x="246" y="1370"/>
                  </a:lnTo>
                  <a:lnTo>
                    <a:pt x="253" y="1370"/>
                  </a:lnTo>
                  <a:lnTo>
                    <a:pt x="261" y="1372"/>
                  </a:lnTo>
                  <a:lnTo>
                    <a:pt x="267" y="1374"/>
                  </a:lnTo>
                  <a:lnTo>
                    <a:pt x="274" y="1378"/>
                  </a:lnTo>
                  <a:lnTo>
                    <a:pt x="279" y="1382"/>
                  </a:lnTo>
                  <a:lnTo>
                    <a:pt x="283" y="1387"/>
                  </a:lnTo>
                  <a:lnTo>
                    <a:pt x="288" y="1394"/>
                  </a:lnTo>
                  <a:lnTo>
                    <a:pt x="290" y="1400"/>
                  </a:lnTo>
                  <a:lnTo>
                    <a:pt x="294" y="1394"/>
                  </a:lnTo>
                  <a:lnTo>
                    <a:pt x="299" y="1387"/>
                  </a:lnTo>
                  <a:lnTo>
                    <a:pt x="304" y="1382"/>
                  </a:lnTo>
                  <a:lnTo>
                    <a:pt x="310" y="1378"/>
                  </a:lnTo>
                  <a:lnTo>
                    <a:pt x="317" y="1374"/>
                  </a:lnTo>
                  <a:lnTo>
                    <a:pt x="324" y="1372"/>
                  </a:lnTo>
                  <a:lnTo>
                    <a:pt x="332" y="1370"/>
                  </a:lnTo>
                  <a:lnTo>
                    <a:pt x="340" y="1370"/>
                  </a:lnTo>
                  <a:lnTo>
                    <a:pt x="351" y="1371"/>
                  </a:lnTo>
                  <a:lnTo>
                    <a:pt x="362" y="1373"/>
                  </a:lnTo>
                  <a:lnTo>
                    <a:pt x="367" y="1375"/>
                  </a:lnTo>
                  <a:lnTo>
                    <a:pt x="371" y="1378"/>
                  </a:lnTo>
                  <a:lnTo>
                    <a:pt x="375" y="1381"/>
                  </a:lnTo>
                  <a:lnTo>
                    <a:pt x="378" y="1384"/>
                  </a:lnTo>
                  <a:lnTo>
                    <a:pt x="381" y="1387"/>
                  </a:lnTo>
                  <a:lnTo>
                    <a:pt x="384" y="1392"/>
                  </a:lnTo>
                  <a:lnTo>
                    <a:pt x="386" y="1396"/>
                  </a:lnTo>
                  <a:lnTo>
                    <a:pt x="388" y="1400"/>
                  </a:lnTo>
                  <a:lnTo>
                    <a:pt x="390" y="1412"/>
                  </a:lnTo>
                  <a:lnTo>
                    <a:pt x="391" y="1425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9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2"/>
                  </a:lnTo>
                  <a:lnTo>
                    <a:pt x="353" y="1388"/>
                  </a:lnTo>
                  <a:lnTo>
                    <a:pt x="345" y="1386"/>
                  </a:lnTo>
                  <a:lnTo>
                    <a:pt x="335" y="1386"/>
                  </a:lnTo>
                  <a:lnTo>
                    <a:pt x="330" y="1386"/>
                  </a:lnTo>
                  <a:lnTo>
                    <a:pt x="324" y="1387"/>
                  </a:lnTo>
                  <a:lnTo>
                    <a:pt x="319" y="1388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4"/>
                  </a:lnTo>
                  <a:lnTo>
                    <a:pt x="297" y="1412"/>
                  </a:lnTo>
                  <a:lnTo>
                    <a:pt x="295" y="1421"/>
                  </a:lnTo>
                  <a:lnTo>
                    <a:pt x="293" y="1432"/>
                  </a:lnTo>
                  <a:lnTo>
                    <a:pt x="293" y="1442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5"/>
                  </a:lnTo>
                  <a:lnTo>
                    <a:pt x="274" y="1416"/>
                  </a:lnTo>
                  <a:lnTo>
                    <a:pt x="273" y="1410"/>
                  </a:lnTo>
                  <a:lnTo>
                    <a:pt x="270" y="1404"/>
                  </a:lnTo>
                  <a:lnTo>
                    <a:pt x="267" y="1397"/>
                  </a:lnTo>
                  <a:lnTo>
                    <a:pt x="263" y="1393"/>
                  </a:lnTo>
                  <a:lnTo>
                    <a:pt x="256" y="1389"/>
                  </a:lnTo>
                  <a:lnTo>
                    <a:pt x="250" y="1387"/>
                  </a:lnTo>
                  <a:lnTo>
                    <a:pt x="241" y="1386"/>
                  </a:lnTo>
                  <a:lnTo>
                    <a:pt x="236" y="1386"/>
                  </a:lnTo>
                  <a:lnTo>
                    <a:pt x="230" y="1387"/>
                  </a:lnTo>
                  <a:lnTo>
                    <a:pt x="225" y="1388"/>
                  </a:lnTo>
                  <a:lnTo>
                    <a:pt x="221" y="1391"/>
                  </a:lnTo>
                  <a:lnTo>
                    <a:pt x="216" y="1393"/>
                  </a:lnTo>
                  <a:lnTo>
                    <a:pt x="212" y="1396"/>
                  </a:lnTo>
                  <a:lnTo>
                    <a:pt x="209" y="1399"/>
                  </a:lnTo>
                  <a:lnTo>
                    <a:pt x="206" y="1402"/>
                  </a:lnTo>
                  <a:lnTo>
                    <a:pt x="201" y="1411"/>
                  </a:lnTo>
                  <a:lnTo>
                    <a:pt x="198" y="1421"/>
                  </a:lnTo>
                  <a:lnTo>
                    <a:pt x="196" y="1432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5"/>
                  </a:lnTo>
                  <a:lnTo>
                    <a:pt x="450" y="1396"/>
                  </a:lnTo>
                  <a:lnTo>
                    <a:pt x="454" y="1389"/>
                  </a:lnTo>
                  <a:lnTo>
                    <a:pt x="461" y="1384"/>
                  </a:lnTo>
                  <a:lnTo>
                    <a:pt x="467" y="1379"/>
                  </a:lnTo>
                  <a:lnTo>
                    <a:pt x="475" y="1375"/>
                  </a:lnTo>
                  <a:lnTo>
                    <a:pt x="483" y="1372"/>
                  </a:lnTo>
                  <a:lnTo>
                    <a:pt x="492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8" y="1372"/>
                  </a:lnTo>
                  <a:lnTo>
                    <a:pt x="525" y="1374"/>
                  </a:lnTo>
                  <a:lnTo>
                    <a:pt x="532" y="1377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5"/>
                  </a:lnTo>
                  <a:lnTo>
                    <a:pt x="558" y="1400"/>
                  </a:lnTo>
                  <a:lnTo>
                    <a:pt x="561" y="1407"/>
                  </a:lnTo>
                  <a:lnTo>
                    <a:pt x="564" y="1413"/>
                  </a:lnTo>
                  <a:lnTo>
                    <a:pt x="566" y="1421"/>
                  </a:lnTo>
                  <a:lnTo>
                    <a:pt x="569" y="1428"/>
                  </a:lnTo>
                  <a:lnTo>
                    <a:pt x="570" y="1436"/>
                  </a:lnTo>
                  <a:lnTo>
                    <a:pt x="571" y="1445"/>
                  </a:lnTo>
                  <a:lnTo>
                    <a:pt x="571" y="1452"/>
                  </a:lnTo>
                  <a:lnTo>
                    <a:pt x="571" y="1461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3"/>
                  </a:lnTo>
                  <a:lnTo>
                    <a:pt x="564" y="1491"/>
                  </a:lnTo>
                  <a:lnTo>
                    <a:pt x="561" y="1497"/>
                  </a:lnTo>
                  <a:lnTo>
                    <a:pt x="558" y="1504"/>
                  </a:lnTo>
                  <a:lnTo>
                    <a:pt x="553" y="1510"/>
                  </a:lnTo>
                  <a:lnTo>
                    <a:pt x="549" y="1516"/>
                  </a:lnTo>
                  <a:lnTo>
                    <a:pt x="544" y="1520"/>
                  </a:lnTo>
                  <a:lnTo>
                    <a:pt x="538" y="1524"/>
                  </a:lnTo>
                  <a:lnTo>
                    <a:pt x="532" y="1528"/>
                  </a:lnTo>
                  <a:lnTo>
                    <a:pt x="525" y="1531"/>
                  </a:lnTo>
                  <a:lnTo>
                    <a:pt x="518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3" y="1534"/>
                  </a:lnTo>
                  <a:lnTo>
                    <a:pt x="484" y="1532"/>
                  </a:lnTo>
                  <a:lnTo>
                    <a:pt x="476" y="1530"/>
                  </a:lnTo>
                  <a:lnTo>
                    <a:pt x="468" y="1526"/>
                  </a:lnTo>
                  <a:lnTo>
                    <a:pt x="462" y="1521"/>
                  </a:lnTo>
                  <a:lnTo>
                    <a:pt x="455" y="1516"/>
                  </a:lnTo>
                  <a:lnTo>
                    <a:pt x="451" y="1508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7" y="1588"/>
                  </a:lnTo>
                  <a:lnTo>
                    <a:pt x="427" y="1374"/>
                  </a:lnTo>
                  <a:close/>
                  <a:moveTo>
                    <a:pt x="500" y="1386"/>
                  </a:moveTo>
                  <a:lnTo>
                    <a:pt x="493" y="1386"/>
                  </a:lnTo>
                  <a:lnTo>
                    <a:pt x="486" y="1387"/>
                  </a:lnTo>
                  <a:lnTo>
                    <a:pt x="480" y="1389"/>
                  </a:lnTo>
                  <a:lnTo>
                    <a:pt x="475" y="1392"/>
                  </a:lnTo>
                  <a:lnTo>
                    <a:pt x="469" y="1394"/>
                  </a:lnTo>
                  <a:lnTo>
                    <a:pt x="465" y="1398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5"/>
                  </a:lnTo>
                  <a:lnTo>
                    <a:pt x="449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8"/>
                  </a:lnTo>
                  <a:lnTo>
                    <a:pt x="458" y="1497"/>
                  </a:lnTo>
                  <a:lnTo>
                    <a:pt x="462" y="1502"/>
                  </a:lnTo>
                  <a:lnTo>
                    <a:pt x="466" y="1506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6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9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6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6"/>
                  </a:lnTo>
                  <a:lnTo>
                    <a:pt x="537" y="1502"/>
                  </a:lnTo>
                  <a:lnTo>
                    <a:pt x="540" y="1497"/>
                  </a:lnTo>
                  <a:lnTo>
                    <a:pt x="546" y="1488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40"/>
                  </a:lnTo>
                  <a:lnTo>
                    <a:pt x="549" y="1428"/>
                  </a:lnTo>
                  <a:lnTo>
                    <a:pt x="546" y="1418"/>
                  </a:lnTo>
                  <a:lnTo>
                    <a:pt x="540" y="1407"/>
                  </a:lnTo>
                  <a:lnTo>
                    <a:pt x="537" y="1402"/>
                  </a:lnTo>
                  <a:lnTo>
                    <a:pt x="533" y="1398"/>
                  </a:lnTo>
                  <a:lnTo>
                    <a:pt x="529" y="1395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6"/>
                  </a:lnTo>
                  <a:close/>
                  <a:moveTo>
                    <a:pt x="601" y="1315"/>
                  </a:moveTo>
                  <a:lnTo>
                    <a:pt x="620" y="1315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4" y="1468"/>
                  </a:lnTo>
                  <a:lnTo>
                    <a:pt x="793" y="1477"/>
                  </a:lnTo>
                  <a:lnTo>
                    <a:pt x="791" y="1485"/>
                  </a:lnTo>
                  <a:lnTo>
                    <a:pt x="788" y="1491"/>
                  </a:lnTo>
                  <a:lnTo>
                    <a:pt x="785" y="1497"/>
                  </a:lnTo>
                  <a:lnTo>
                    <a:pt x="781" y="1504"/>
                  </a:lnTo>
                  <a:lnTo>
                    <a:pt x="777" y="1510"/>
                  </a:lnTo>
                  <a:lnTo>
                    <a:pt x="772" y="1516"/>
                  </a:lnTo>
                  <a:lnTo>
                    <a:pt x="766" y="1520"/>
                  </a:lnTo>
                  <a:lnTo>
                    <a:pt x="760" y="1524"/>
                  </a:lnTo>
                  <a:lnTo>
                    <a:pt x="753" y="1528"/>
                  </a:lnTo>
                  <a:lnTo>
                    <a:pt x="747" y="1531"/>
                  </a:lnTo>
                  <a:lnTo>
                    <a:pt x="739" y="1533"/>
                  </a:lnTo>
                  <a:lnTo>
                    <a:pt x="731" y="1534"/>
                  </a:lnTo>
                  <a:lnTo>
                    <a:pt x="722" y="1534"/>
                  </a:lnTo>
                  <a:lnTo>
                    <a:pt x="713" y="1534"/>
                  </a:lnTo>
                  <a:lnTo>
                    <a:pt x="706" y="1533"/>
                  </a:lnTo>
                  <a:lnTo>
                    <a:pt x="698" y="1531"/>
                  </a:lnTo>
                  <a:lnTo>
                    <a:pt x="691" y="1528"/>
                  </a:lnTo>
                  <a:lnTo>
                    <a:pt x="684" y="1524"/>
                  </a:lnTo>
                  <a:lnTo>
                    <a:pt x="678" y="1520"/>
                  </a:lnTo>
                  <a:lnTo>
                    <a:pt x="672" y="1516"/>
                  </a:lnTo>
                  <a:lnTo>
                    <a:pt x="668" y="1510"/>
                  </a:lnTo>
                  <a:lnTo>
                    <a:pt x="664" y="1504"/>
                  </a:lnTo>
                  <a:lnTo>
                    <a:pt x="659" y="1497"/>
                  </a:lnTo>
                  <a:lnTo>
                    <a:pt x="656" y="1491"/>
                  </a:lnTo>
                  <a:lnTo>
                    <a:pt x="654" y="1485"/>
                  </a:lnTo>
                  <a:lnTo>
                    <a:pt x="652" y="1477"/>
                  </a:lnTo>
                  <a:lnTo>
                    <a:pt x="650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5"/>
                  </a:lnTo>
                  <a:lnTo>
                    <a:pt x="650" y="1436"/>
                  </a:lnTo>
                  <a:lnTo>
                    <a:pt x="652" y="1428"/>
                  </a:lnTo>
                  <a:lnTo>
                    <a:pt x="654" y="1421"/>
                  </a:lnTo>
                  <a:lnTo>
                    <a:pt x="656" y="1413"/>
                  </a:lnTo>
                  <a:lnTo>
                    <a:pt x="659" y="1407"/>
                  </a:lnTo>
                  <a:lnTo>
                    <a:pt x="664" y="1400"/>
                  </a:lnTo>
                  <a:lnTo>
                    <a:pt x="668" y="1395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7"/>
                  </a:lnTo>
                  <a:lnTo>
                    <a:pt x="698" y="1373"/>
                  </a:lnTo>
                  <a:lnTo>
                    <a:pt x="706" y="1372"/>
                  </a:lnTo>
                  <a:lnTo>
                    <a:pt x="713" y="1370"/>
                  </a:lnTo>
                  <a:lnTo>
                    <a:pt x="722" y="1370"/>
                  </a:lnTo>
                  <a:lnTo>
                    <a:pt x="731" y="1370"/>
                  </a:lnTo>
                  <a:lnTo>
                    <a:pt x="739" y="1372"/>
                  </a:lnTo>
                  <a:lnTo>
                    <a:pt x="747" y="1373"/>
                  </a:lnTo>
                  <a:lnTo>
                    <a:pt x="753" y="1377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5"/>
                  </a:lnTo>
                  <a:lnTo>
                    <a:pt x="781" y="1400"/>
                  </a:lnTo>
                  <a:lnTo>
                    <a:pt x="785" y="1407"/>
                  </a:lnTo>
                  <a:lnTo>
                    <a:pt x="788" y="1413"/>
                  </a:lnTo>
                  <a:lnTo>
                    <a:pt x="791" y="1421"/>
                  </a:lnTo>
                  <a:lnTo>
                    <a:pt x="793" y="1428"/>
                  </a:lnTo>
                  <a:lnTo>
                    <a:pt x="794" y="1436"/>
                  </a:lnTo>
                  <a:lnTo>
                    <a:pt x="795" y="1445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5"/>
                  </a:lnTo>
                  <a:lnTo>
                    <a:pt x="671" y="1477"/>
                  </a:lnTo>
                  <a:lnTo>
                    <a:pt x="675" y="1488"/>
                  </a:lnTo>
                  <a:lnTo>
                    <a:pt x="681" y="1497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10"/>
                  </a:lnTo>
                  <a:lnTo>
                    <a:pt x="698" y="1513"/>
                  </a:lnTo>
                  <a:lnTo>
                    <a:pt x="704" y="1516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9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6"/>
                  </a:lnTo>
                  <a:lnTo>
                    <a:pt x="746" y="1513"/>
                  </a:lnTo>
                  <a:lnTo>
                    <a:pt x="751" y="1510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7"/>
                  </a:lnTo>
                  <a:lnTo>
                    <a:pt x="769" y="1488"/>
                  </a:lnTo>
                  <a:lnTo>
                    <a:pt x="774" y="1477"/>
                  </a:lnTo>
                  <a:lnTo>
                    <a:pt x="776" y="1465"/>
                  </a:lnTo>
                  <a:lnTo>
                    <a:pt x="777" y="1452"/>
                  </a:lnTo>
                  <a:lnTo>
                    <a:pt x="776" y="1440"/>
                  </a:lnTo>
                  <a:lnTo>
                    <a:pt x="774" y="1428"/>
                  </a:lnTo>
                  <a:lnTo>
                    <a:pt x="769" y="1416"/>
                  </a:lnTo>
                  <a:lnTo>
                    <a:pt x="763" y="1407"/>
                  </a:lnTo>
                  <a:lnTo>
                    <a:pt x="760" y="1402"/>
                  </a:lnTo>
                  <a:lnTo>
                    <a:pt x="755" y="1398"/>
                  </a:lnTo>
                  <a:lnTo>
                    <a:pt x="751" y="1395"/>
                  </a:lnTo>
                  <a:lnTo>
                    <a:pt x="746" y="1392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6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2"/>
                  </a:lnTo>
                  <a:lnTo>
                    <a:pt x="694" y="1395"/>
                  </a:lnTo>
                  <a:lnTo>
                    <a:pt x="689" y="1398"/>
                  </a:lnTo>
                  <a:lnTo>
                    <a:pt x="685" y="1402"/>
                  </a:lnTo>
                  <a:lnTo>
                    <a:pt x="681" y="1407"/>
                  </a:lnTo>
                  <a:lnTo>
                    <a:pt x="675" y="1416"/>
                  </a:lnTo>
                  <a:lnTo>
                    <a:pt x="671" y="1428"/>
                  </a:lnTo>
                  <a:lnTo>
                    <a:pt x="669" y="1440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7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3"/>
                  </a:lnTo>
                  <a:lnTo>
                    <a:pt x="870" y="1570"/>
                  </a:lnTo>
                  <a:lnTo>
                    <a:pt x="866" y="1576"/>
                  </a:lnTo>
                  <a:lnTo>
                    <a:pt x="862" y="1581"/>
                  </a:lnTo>
                  <a:lnTo>
                    <a:pt x="857" y="1584"/>
                  </a:lnTo>
                  <a:lnTo>
                    <a:pt x="851" y="1586"/>
                  </a:lnTo>
                  <a:lnTo>
                    <a:pt x="845" y="1587"/>
                  </a:lnTo>
                  <a:lnTo>
                    <a:pt x="836" y="1588"/>
                  </a:lnTo>
                  <a:lnTo>
                    <a:pt x="828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2"/>
                  </a:lnTo>
                  <a:lnTo>
                    <a:pt x="841" y="1571"/>
                  </a:lnTo>
                  <a:lnTo>
                    <a:pt x="846" y="1570"/>
                  </a:lnTo>
                  <a:lnTo>
                    <a:pt x="849" y="1568"/>
                  </a:lnTo>
                  <a:lnTo>
                    <a:pt x="853" y="1564"/>
                  </a:lnTo>
                  <a:lnTo>
                    <a:pt x="858" y="1557"/>
                  </a:lnTo>
                  <a:lnTo>
                    <a:pt x="862" y="1547"/>
                  </a:lnTo>
                  <a:lnTo>
                    <a:pt x="869" y="1530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8"/>
                  </a:lnTo>
                  <a:lnTo>
                    <a:pt x="996" y="1383"/>
                  </a:lnTo>
                  <a:lnTo>
                    <a:pt x="1003" y="1379"/>
                  </a:lnTo>
                  <a:lnTo>
                    <a:pt x="1009" y="1374"/>
                  </a:lnTo>
                  <a:lnTo>
                    <a:pt x="1016" y="1372"/>
                  </a:lnTo>
                  <a:lnTo>
                    <a:pt x="1024" y="1370"/>
                  </a:lnTo>
                  <a:lnTo>
                    <a:pt x="1033" y="1370"/>
                  </a:lnTo>
                  <a:lnTo>
                    <a:pt x="1040" y="1370"/>
                  </a:lnTo>
                  <a:lnTo>
                    <a:pt x="1048" y="1372"/>
                  </a:lnTo>
                  <a:lnTo>
                    <a:pt x="1055" y="1374"/>
                  </a:lnTo>
                  <a:lnTo>
                    <a:pt x="1061" y="1378"/>
                  </a:lnTo>
                  <a:lnTo>
                    <a:pt x="1066" y="1382"/>
                  </a:lnTo>
                  <a:lnTo>
                    <a:pt x="1072" y="1387"/>
                  </a:lnTo>
                  <a:lnTo>
                    <a:pt x="1075" y="1394"/>
                  </a:lnTo>
                  <a:lnTo>
                    <a:pt x="1078" y="1400"/>
                  </a:lnTo>
                  <a:lnTo>
                    <a:pt x="1082" y="1394"/>
                  </a:lnTo>
                  <a:lnTo>
                    <a:pt x="1087" y="1387"/>
                  </a:lnTo>
                  <a:lnTo>
                    <a:pt x="1092" y="1382"/>
                  </a:lnTo>
                  <a:lnTo>
                    <a:pt x="1099" y="1378"/>
                  </a:lnTo>
                  <a:lnTo>
                    <a:pt x="1105" y="1374"/>
                  </a:lnTo>
                  <a:lnTo>
                    <a:pt x="1112" y="1372"/>
                  </a:lnTo>
                  <a:lnTo>
                    <a:pt x="1119" y="1370"/>
                  </a:lnTo>
                  <a:lnTo>
                    <a:pt x="1127" y="1370"/>
                  </a:lnTo>
                  <a:lnTo>
                    <a:pt x="1140" y="1371"/>
                  </a:lnTo>
                  <a:lnTo>
                    <a:pt x="1150" y="1373"/>
                  </a:lnTo>
                  <a:lnTo>
                    <a:pt x="1155" y="1375"/>
                  </a:lnTo>
                  <a:lnTo>
                    <a:pt x="1159" y="1378"/>
                  </a:lnTo>
                  <a:lnTo>
                    <a:pt x="1163" y="1381"/>
                  </a:lnTo>
                  <a:lnTo>
                    <a:pt x="1166" y="1384"/>
                  </a:lnTo>
                  <a:lnTo>
                    <a:pt x="1169" y="1387"/>
                  </a:lnTo>
                  <a:lnTo>
                    <a:pt x="1171" y="1392"/>
                  </a:lnTo>
                  <a:lnTo>
                    <a:pt x="1174" y="1396"/>
                  </a:lnTo>
                  <a:lnTo>
                    <a:pt x="1175" y="1400"/>
                  </a:lnTo>
                  <a:lnTo>
                    <a:pt x="1178" y="1412"/>
                  </a:lnTo>
                  <a:lnTo>
                    <a:pt x="1179" y="1425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9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2"/>
                  </a:lnTo>
                  <a:lnTo>
                    <a:pt x="1141" y="1388"/>
                  </a:lnTo>
                  <a:lnTo>
                    <a:pt x="1132" y="1386"/>
                  </a:lnTo>
                  <a:lnTo>
                    <a:pt x="1124" y="1386"/>
                  </a:lnTo>
                  <a:lnTo>
                    <a:pt x="1117" y="1386"/>
                  </a:lnTo>
                  <a:lnTo>
                    <a:pt x="1112" y="1387"/>
                  </a:lnTo>
                  <a:lnTo>
                    <a:pt x="1107" y="1388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4"/>
                  </a:lnTo>
                  <a:lnTo>
                    <a:pt x="1086" y="1412"/>
                  </a:lnTo>
                  <a:lnTo>
                    <a:pt x="1083" y="1421"/>
                  </a:lnTo>
                  <a:lnTo>
                    <a:pt x="1082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5"/>
                  </a:lnTo>
                  <a:lnTo>
                    <a:pt x="1061" y="1416"/>
                  </a:lnTo>
                  <a:lnTo>
                    <a:pt x="1060" y="1410"/>
                  </a:lnTo>
                  <a:lnTo>
                    <a:pt x="1058" y="1404"/>
                  </a:lnTo>
                  <a:lnTo>
                    <a:pt x="1055" y="1397"/>
                  </a:lnTo>
                  <a:lnTo>
                    <a:pt x="1050" y="1393"/>
                  </a:lnTo>
                  <a:lnTo>
                    <a:pt x="1045" y="1389"/>
                  </a:lnTo>
                  <a:lnTo>
                    <a:pt x="1037" y="1387"/>
                  </a:lnTo>
                  <a:lnTo>
                    <a:pt x="1030" y="1386"/>
                  </a:lnTo>
                  <a:lnTo>
                    <a:pt x="1023" y="1386"/>
                  </a:lnTo>
                  <a:lnTo>
                    <a:pt x="1018" y="1387"/>
                  </a:lnTo>
                  <a:lnTo>
                    <a:pt x="1013" y="1388"/>
                  </a:lnTo>
                  <a:lnTo>
                    <a:pt x="1008" y="1391"/>
                  </a:lnTo>
                  <a:lnTo>
                    <a:pt x="1004" y="1393"/>
                  </a:lnTo>
                  <a:lnTo>
                    <a:pt x="1001" y="1396"/>
                  </a:lnTo>
                  <a:lnTo>
                    <a:pt x="997" y="1399"/>
                  </a:lnTo>
                  <a:lnTo>
                    <a:pt x="994" y="1402"/>
                  </a:lnTo>
                  <a:lnTo>
                    <a:pt x="989" y="1411"/>
                  </a:lnTo>
                  <a:lnTo>
                    <a:pt x="985" y="1421"/>
                  </a:lnTo>
                  <a:lnTo>
                    <a:pt x="983" y="1432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8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3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6" y="1506"/>
                  </a:lnTo>
                  <a:lnTo>
                    <a:pt x="1250" y="1510"/>
                  </a:lnTo>
                  <a:lnTo>
                    <a:pt x="1254" y="1513"/>
                  </a:lnTo>
                  <a:lnTo>
                    <a:pt x="1260" y="1516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9"/>
                  </a:lnTo>
                  <a:lnTo>
                    <a:pt x="1288" y="1518"/>
                  </a:lnTo>
                  <a:lnTo>
                    <a:pt x="1296" y="1516"/>
                  </a:lnTo>
                  <a:lnTo>
                    <a:pt x="1304" y="1513"/>
                  </a:lnTo>
                  <a:lnTo>
                    <a:pt x="1310" y="1507"/>
                  </a:lnTo>
                  <a:lnTo>
                    <a:pt x="1316" y="1502"/>
                  </a:lnTo>
                  <a:lnTo>
                    <a:pt x="1320" y="1495"/>
                  </a:lnTo>
                  <a:lnTo>
                    <a:pt x="1323" y="1488"/>
                  </a:lnTo>
                  <a:lnTo>
                    <a:pt x="1327" y="1479"/>
                  </a:lnTo>
                  <a:lnTo>
                    <a:pt x="1346" y="1479"/>
                  </a:lnTo>
                  <a:lnTo>
                    <a:pt x="1342" y="1491"/>
                  </a:lnTo>
                  <a:lnTo>
                    <a:pt x="1337" y="1503"/>
                  </a:lnTo>
                  <a:lnTo>
                    <a:pt x="1331" y="1511"/>
                  </a:lnTo>
                  <a:lnTo>
                    <a:pt x="1323" y="1520"/>
                  </a:lnTo>
                  <a:lnTo>
                    <a:pt x="1319" y="1523"/>
                  </a:lnTo>
                  <a:lnTo>
                    <a:pt x="1315" y="1527"/>
                  </a:lnTo>
                  <a:lnTo>
                    <a:pt x="1309" y="1529"/>
                  </a:lnTo>
                  <a:lnTo>
                    <a:pt x="1304" y="1531"/>
                  </a:lnTo>
                  <a:lnTo>
                    <a:pt x="1292" y="1534"/>
                  </a:lnTo>
                  <a:lnTo>
                    <a:pt x="1278" y="1534"/>
                  </a:lnTo>
                  <a:lnTo>
                    <a:pt x="1268" y="1534"/>
                  </a:lnTo>
                  <a:lnTo>
                    <a:pt x="1261" y="1533"/>
                  </a:lnTo>
                  <a:lnTo>
                    <a:pt x="1253" y="1531"/>
                  </a:lnTo>
                  <a:lnTo>
                    <a:pt x="1246" y="1528"/>
                  </a:lnTo>
                  <a:lnTo>
                    <a:pt x="1239" y="1524"/>
                  </a:lnTo>
                  <a:lnTo>
                    <a:pt x="1234" y="1520"/>
                  </a:lnTo>
                  <a:lnTo>
                    <a:pt x="1228" y="1516"/>
                  </a:lnTo>
                  <a:lnTo>
                    <a:pt x="1224" y="1510"/>
                  </a:lnTo>
                  <a:lnTo>
                    <a:pt x="1220" y="1504"/>
                  </a:lnTo>
                  <a:lnTo>
                    <a:pt x="1217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6"/>
                  </a:lnTo>
                  <a:lnTo>
                    <a:pt x="1228" y="1391"/>
                  </a:lnTo>
                  <a:lnTo>
                    <a:pt x="1234" y="1385"/>
                  </a:lnTo>
                  <a:lnTo>
                    <a:pt x="1239" y="1381"/>
                  </a:lnTo>
                  <a:lnTo>
                    <a:pt x="1246" y="1378"/>
                  </a:lnTo>
                  <a:lnTo>
                    <a:pt x="1253" y="1374"/>
                  </a:lnTo>
                  <a:lnTo>
                    <a:pt x="1261" y="1372"/>
                  </a:lnTo>
                  <a:lnTo>
                    <a:pt x="1268" y="1370"/>
                  </a:lnTo>
                  <a:lnTo>
                    <a:pt x="1278" y="1370"/>
                  </a:lnTo>
                  <a:lnTo>
                    <a:pt x="1287" y="1370"/>
                  </a:lnTo>
                  <a:lnTo>
                    <a:pt x="1295" y="1372"/>
                  </a:lnTo>
                  <a:lnTo>
                    <a:pt x="1303" y="1374"/>
                  </a:lnTo>
                  <a:lnTo>
                    <a:pt x="1309" y="1378"/>
                  </a:lnTo>
                  <a:lnTo>
                    <a:pt x="1316" y="1382"/>
                  </a:lnTo>
                  <a:lnTo>
                    <a:pt x="1321" y="1386"/>
                  </a:lnTo>
                  <a:lnTo>
                    <a:pt x="1327" y="1392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1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1"/>
                  </a:lnTo>
                  <a:lnTo>
                    <a:pt x="1346" y="1458"/>
                  </a:lnTo>
                  <a:lnTo>
                    <a:pt x="1226" y="1458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1"/>
                  </a:lnTo>
                  <a:lnTo>
                    <a:pt x="1319" y="1411"/>
                  </a:lnTo>
                  <a:lnTo>
                    <a:pt x="1314" y="1404"/>
                  </a:lnTo>
                  <a:lnTo>
                    <a:pt x="1306" y="1396"/>
                  </a:lnTo>
                  <a:lnTo>
                    <a:pt x="1299" y="1391"/>
                  </a:lnTo>
                  <a:lnTo>
                    <a:pt x="1293" y="1388"/>
                  </a:lnTo>
                  <a:lnTo>
                    <a:pt x="1289" y="1387"/>
                  </a:lnTo>
                  <a:lnTo>
                    <a:pt x="1283" y="1386"/>
                  </a:lnTo>
                  <a:lnTo>
                    <a:pt x="1278" y="1386"/>
                  </a:lnTo>
                  <a:lnTo>
                    <a:pt x="1272" y="1386"/>
                  </a:lnTo>
                  <a:lnTo>
                    <a:pt x="1266" y="1387"/>
                  </a:lnTo>
                  <a:lnTo>
                    <a:pt x="1262" y="1388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4"/>
                  </a:lnTo>
                  <a:lnTo>
                    <a:pt x="1236" y="1411"/>
                  </a:lnTo>
                  <a:lnTo>
                    <a:pt x="1232" y="1421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5" y="1395"/>
                  </a:lnTo>
                  <a:lnTo>
                    <a:pt x="1399" y="1388"/>
                  </a:lnTo>
                  <a:lnTo>
                    <a:pt x="1404" y="1383"/>
                  </a:lnTo>
                  <a:lnTo>
                    <a:pt x="1411" y="1379"/>
                  </a:lnTo>
                  <a:lnTo>
                    <a:pt x="1417" y="1375"/>
                  </a:lnTo>
                  <a:lnTo>
                    <a:pt x="1425" y="1372"/>
                  </a:lnTo>
                  <a:lnTo>
                    <a:pt x="1433" y="1371"/>
                  </a:lnTo>
                  <a:lnTo>
                    <a:pt x="1441" y="1370"/>
                  </a:lnTo>
                  <a:lnTo>
                    <a:pt x="1449" y="1370"/>
                  </a:lnTo>
                  <a:lnTo>
                    <a:pt x="1456" y="1371"/>
                  </a:lnTo>
                  <a:lnTo>
                    <a:pt x="1463" y="1372"/>
                  </a:lnTo>
                  <a:lnTo>
                    <a:pt x="1468" y="1374"/>
                  </a:lnTo>
                  <a:lnTo>
                    <a:pt x="1474" y="1377"/>
                  </a:lnTo>
                  <a:lnTo>
                    <a:pt x="1478" y="1380"/>
                  </a:lnTo>
                  <a:lnTo>
                    <a:pt x="1482" y="1382"/>
                  </a:lnTo>
                  <a:lnTo>
                    <a:pt x="1485" y="1386"/>
                  </a:lnTo>
                  <a:lnTo>
                    <a:pt x="1489" y="1391"/>
                  </a:lnTo>
                  <a:lnTo>
                    <a:pt x="1492" y="1395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6"/>
                  </a:lnTo>
                  <a:lnTo>
                    <a:pt x="1498" y="1431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7"/>
                  </a:lnTo>
                  <a:lnTo>
                    <a:pt x="1470" y="1399"/>
                  </a:lnTo>
                  <a:lnTo>
                    <a:pt x="1466" y="1394"/>
                  </a:lnTo>
                  <a:lnTo>
                    <a:pt x="1458" y="1389"/>
                  </a:lnTo>
                  <a:lnTo>
                    <a:pt x="1450" y="1387"/>
                  </a:lnTo>
                  <a:lnTo>
                    <a:pt x="1439" y="1386"/>
                  </a:lnTo>
                  <a:lnTo>
                    <a:pt x="1434" y="1386"/>
                  </a:lnTo>
                  <a:lnTo>
                    <a:pt x="1428" y="1387"/>
                  </a:lnTo>
                  <a:lnTo>
                    <a:pt x="1424" y="1388"/>
                  </a:lnTo>
                  <a:lnTo>
                    <a:pt x="1420" y="1391"/>
                  </a:lnTo>
                  <a:lnTo>
                    <a:pt x="1411" y="1395"/>
                  </a:lnTo>
                  <a:lnTo>
                    <a:pt x="1404" y="1401"/>
                  </a:lnTo>
                  <a:lnTo>
                    <a:pt x="1398" y="1409"/>
                  </a:lnTo>
                  <a:lnTo>
                    <a:pt x="1395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1"/>
                  </a:lnTo>
                  <a:lnTo>
                    <a:pt x="1564" y="1391"/>
                  </a:lnTo>
                  <a:lnTo>
                    <a:pt x="1564" y="1495"/>
                  </a:lnTo>
                  <a:lnTo>
                    <a:pt x="1564" y="1504"/>
                  </a:lnTo>
                  <a:lnTo>
                    <a:pt x="1566" y="1510"/>
                  </a:lnTo>
                  <a:lnTo>
                    <a:pt x="1569" y="1513"/>
                  </a:lnTo>
                  <a:lnTo>
                    <a:pt x="1572" y="1514"/>
                  </a:lnTo>
                  <a:lnTo>
                    <a:pt x="1575" y="1516"/>
                  </a:lnTo>
                  <a:lnTo>
                    <a:pt x="1579" y="1516"/>
                  </a:lnTo>
                  <a:lnTo>
                    <a:pt x="1588" y="1516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2"/>
                  </a:lnTo>
                  <a:lnTo>
                    <a:pt x="1579" y="1532"/>
                  </a:lnTo>
                  <a:lnTo>
                    <a:pt x="1570" y="1532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4"/>
                  </a:lnTo>
                  <a:lnTo>
                    <a:pt x="1549" y="1520"/>
                  </a:lnTo>
                  <a:lnTo>
                    <a:pt x="1547" y="1514"/>
                  </a:lnTo>
                  <a:lnTo>
                    <a:pt x="1546" y="1506"/>
                  </a:lnTo>
                  <a:lnTo>
                    <a:pt x="1545" y="1497"/>
                  </a:lnTo>
                  <a:lnTo>
                    <a:pt x="1545" y="1391"/>
                  </a:lnTo>
                  <a:lnTo>
                    <a:pt x="1518" y="1391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8"/>
                  </a:lnTo>
                  <a:lnTo>
                    <a:pt x="1564" y="1328"/>
                  </a:lnTo>
                  <a:lnTo>
                    <a:pt x="1564" y="1374"/>
                  </a:lnTo>
                  <a:close/>
                  <a:moveTo>
                    <a:pt x="1721" y="1460"/>
                  </a:moveTo>
                  <a:lnTo>
                    <a:pt x="1721" y="1467"/>
                  </a:lnTo>
                  <a:lnTo>
                    <a:pt x="1722" y="1475"/>
                  </a:lnTo>
                  <a:lnTo>
                    <a:pt x="1723" y="1481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7"/>
                  </a:lnTo>
                  <a:lnTo>
                    <a:pt x="1736" y="1501"/>
                  </a:lnTo>
                  <a:lnTo>
                    <a:pt x="1740" y="1505"/>
                  </a:lnTo>
                  <a:lnTo>
                    <a:pt x="1746" y="1508"/>
                  </a:lnTo>
                  <a:lnTo>
                    <a:pt x="1751" y="1510"/>
                  </a:lnTo>
                  <a:lnTo>
                    <a:pt x="1757" y="1513"/>
                  </a:lnTo>
                  <a:lnTo>
                    <a:pt x="1763" y="1515"/>
                  </a:lnTo>
                  <a:lnTo>
                    <a:pt x="1776" y="1517"/>
                  </a:lnTo>
                  <a:lnTo>
                    <a:pt x="1791" y="1517"/>
                  </a:lnTo>
                  <a:lnTo>
                    <a:pt x="1800" y="1517"/>
                  </a:lnTo>
                  <a:lnTo>
                    <a:pt x="1809" y="1515"/>
                  </a:lnTo>
                  <a:lnTo>
                    <a:pt x="1819" y="1511"/>
                  </a:lnTo>
                  <a:lnTo>
                    <a:pt x="1828" y="1507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7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5"/>
                  </a:lnTo>
                  <a:lnTo>
                    <a:pt x="1847" y="1479"/>
                  </a:lnTo>
                  <a:lnTo>
                    <a:pt x="1847" y="1474"/>
                  </a:lnTo>
                  <a:lnTo>
                    <a:pt x="1847" y="1469"/>
                  </a:lnTo>
                  <a:lnTo>
                    <a:pt x="1846" y="1465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2"/>
                  </a:lnTo>
                  <a:lnTo>
                    <a:pt x="1833" y="1447"/>
                  </a:lnTo>
                  <a:lnTo>
                    <a:pt x="1827" y="1442"/>
                  </a:lnTo>
                  <a:lnTo>
                    <a:pt x="1819" y="1439"/>
                  </a:lnTo>
                  <a:lnTo>
                    <a:pt x="1812" y="1437"/>
                  </a:lnTo>
                  <a:lnTo>
                    <a:pt x="1803" y="1435"/>
                  </a:lnTo>
                  <a:lnTo>
                    <a:pt x="1755" y="1423"/>
                  </a:lnTo>
                  <a:lnTo>
                    <a:pt x="1746" y="1420"/>
                  </a:lnTo>
                  <a:lnTo>
                    <a:pt x="1737" y="1416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3"/>
                  </a:lnTo>
                  <a:lnTo>
                    <a:pt x="1709" y="1387"/>
                  </a:lnTo>
                  <a:lnTo>
                    <a:pt x="1708" y="1383"/>
                  </a:lnTo>
                  <a:lnTo>
                    <a:pt x="1707" y="1377"/>
                  </a:lnTo>
                  <a:lnTo>
                    <a:pt x="1707" y="1371"/>
                  </a:lnTo>
                  <a:lnTo>
                    <a:pt x="1708" y="1362"/>
                  </a:lnTo>
                  <a:lnTo>
                    <a:pt x="1710" y="1353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8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20"/>
                  </a:lnTo>
                  <a:lnTo>
                    <a:pt x="1744" y="1317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1"/>
                  </a:lnTo>
                  <a:lnTo>
                    <a:pt x="1781" y="1311"/>
                  </a:lnTo>
                  <a:lnTo>
                    <a:pt x="1789" y="1311"/>
                  </a:lnTo>
                  <a:lnTo>
                    <a:pt x="1796" y="1312"/>
                  </a:lnTo>
                  <a:lnTo>
                    <a:pt x="1804" y="1313"/>
                  </a:lnTo>
                  <a:lnTo>
                    <a:pt x="1812" y="1315"/>
                  </a:lnTo>
                  <a:lnTo>
                    <a:pt x="1818" y="1317"/>
                  </a:lnTo>
                  <a:lnTo>
                    <a:pt x="1825" y="1319"/>
                  </a:lnTo>
                  <a:lnTo>
                    <a:pt x="1831" y="1324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7"/>
                  </a:lnTo>
                  <a:lnTo>
                    <a:pt x="1850" y="1342"/>
                  </a:lnTo>
                  <a:lnTo>
                    <a:pt x="1854" y="1348"/>
                  </a:lnTo>
                  <a:lnTo>
                    <a:pt x="1857" y="1355"/>
                  </a:lnTo>
                  <a:lnTo>
                    <a:pt x="1859" y="1361"/>
                  </a:lnTo>
                  <a:lnTo>
                    <a:pt x="1860" y="1369"/>
                  </a:lnTo>
                  <a:lnTo>
                    <a:pt x="1860" y="1378"/>
                  </a:lnTo>
                  <a:lnTo>
                    <a:pt x="1840" y="1378"/>
                  </a:lnTo>
                  <a:lnTo>
                    <a:pt x="1840" y="1371"/>
                  </a:lnTo>
                  <a:lnTo>
                    <a:pt x="1839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2" y="1352"/>
                  </a:lnTo>
                  <a:lnTo>
                    <a:pt x="1829" y="1347"/>
                  </a:lnTo>
                  <a:lnTo>
                    <a:pt x="1826" y="1344"/>
                  </a:lnTo>
                  <a:lnTo>
                    <a:pt x="1821" y="1341"/>
                  </a:lnTo>
                  <a:lnTo>
                    <a:pt x="1813" y="1334"/>
                  </a:lnTo>
                  <a:lnTo>
                    <a:pt x="1803" y="1331"/>
                  </a:lnTo>
                  <a:lnTo>
                    <a:pt x="1792" y="1329"/>
                  </a:lnTo>
                  <a:lnTo>
                    <a:pt x="1781" y="1328"/>
                  </a:lnTo>
                  <a:lnTo>
                    <a:pt x="1771" y="1328"/>
                  </a:lnTo>
                  <a:lnTo>
                    <a:pt x="1761" y="1330"/>
                  </a:lnTo>
                  <a:lnTo>
                    <a:pt x="1752" y="1333"/>
                  </a:lnTo>
                  <a:lnTo>
                    <a:pt x="1744" y="1338"/>
                  </a:lnTo>
                  <a:lnTo>
                    <a:pt x="1740" y="1340"/>
                  </a:lnTo>
                  <a:lnTo>
                    <a:pt x="1737" y="1343"/>
                  </a:lnTo>
                  <a:lnTo>
                    <a:pt x="1734" y="1346"/>
                  </a:lnTo>
                  <a:lnTo>
                    <a:pt x="1732" y="1351"/>
                  </a:lnTo>
                  <a:lnTo>
                    <a:pt x="1730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8" y="1378"/>
                  </a:lnTo>
                  <a:lnTo>
                    <a:pt x="1730" y="1384"/>
                  </a:lnTo>
                  <a:lnTo>
                    <a:pt x="1733" y="1388"/>
                  </a:lnTo>
                  <a:lnTo>
                    <a:pt x="1737" y="1393"/>
                  </a:lnTo>
                  <a:lnTo>
                    <a:pt x="1741" y="1397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4"/>
                  </a:lnTo>
                  <a:lnTo>
                    <a:pt x="1813" y="1416"/>
                  </a:lnTo>
                  <a:lnTo>
                    <a:pt x="1823" y="1420"/>
                  </a:lnTo>
                  <a:lnTo>
                    <a:pt x="1834" y="1424"/>
                  </a:lnTo>
                  <a:lnTo>
                    <a:pt x="1843" y="1428"/>
                  </a:lnTo>
                  <a:lnTo>
                    <a:pt x="1852" y="1435"/>
                  </a:lnTo>
                  <a:lnTo>
                    <a:pt x="1855" y="1438"/>
                  </a:lnTo>
                  <a:lnTo>
                    <a:pt x="1858" y="1442"/>
                  </a:lnTo>
                  <a:lnTo>
                    <a:pt x="1861" y="1446"/>
                  </a:lnTo>
                  <a:lnTo>
                    <a:pt x="1863" y="1451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7"/>
                  </a:lnTo>
                  <a:lnTo>
                    <a:pt x="1868" y="1473"/>
                  </a:lnTo>
                  <a:lnTo>
                    <a:pt x="1868" y="1480"/>
                  </a:lnTo>
                  <a:lnTo>
                    <a:pt x="1866" y="1489"/>
                  </a:lnTo>
                  <a:lnTo>
                    <a:pt x="1865" y="1494"/>
                  </a:lnTo>
                  <a:lnTo>
                    <a:pt x="1862" y="1500"/>
                  </a:lnTo>
                  <a:lnTo>
                    <a:pt x="1859" y="1504"/>
                  </a:lnTo>
                  <a:lnTo>
                    <a:pt x="1856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9" y="1523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3"/>
                  </a:lnTo>
                  <a:lnTo>
                    <a:pt x="1800" y="1534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8"/>
                  </a:lnTo>
                  <a:lnTo>
                    <a:pt x="1736" y="1524"/>
                  </a:lnTo>
                  <a:lnTo>
                    <a:pt x="1728" y="1521"/>
                  </a:lnTo>
                  <a:lnTo>
                    <a:pt x="1723" y="1517"/>
                  </a:lnTo>
                  <a:lnTo>
                    <a:pt x="1718" y="1511"/>
                  </a:lnTo>
                  <a:lnTo>
                    <a:pt x="1712" y="1506"/>
                  </a:lnTo>
                  <a:lnTo>
                    <a:pt x="1709" y="1500"/>
                  </a:lnTo>
                  <a:lnTo>
                    <a:pt x="1705" y="1493"/>
                  </a:lnTo>
                  <a:lnTo>
                    <a:pt x="1703" y="1486"/>
                  </a:lnTo>
                  <a:lnTo>
                    <a:pt x="1700" y="1478"/>
                  </a:lnTo>
                  <a:lnTo>
                    <a:pt x="1700" y="1468"/>
                  </a:lnTo>
                  <a:lnTo>
                    <a:pt x="1700" y="1460"/>
                  </a:lnTo>
                  <a:lnTo>
                    <a:pt x="1721" y="1460"/>
                  </a:lnTo>
                  <a:close/>
                  <a:moveTo>
                    <a:pt x="1909" y="1458"/>
                  </a:moveTo>
                  <a:lnTo>
                    <a:pt x="1909" y="1468"/>
                  </a:lnTo>
                  <a:lnTo>
                    <a:pt x="1911" y="1479"/>
                  </a:lnTo>
                  <a:lnTo>
                    <a:pt x="1915" y="1489"/>
                  </a:lnTo>
                  <a:lnTo>
                    <a:pt x="1921" y="1499"/>
                  </a:lnTo>
                  <a:lnTo>
                    <a:pt x="1924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7" y="1513"/>
                  </a:lnTo>
                  <a:lnTo>
                    <a:pt x="1941" y="1516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9"/>
                  </a:lnTo>
                  <a:lnTo>
                    <a:pt x="1969" y="1518"/>
                  </a:lnTo>
                  <a:lnTo>
                    <a:pt x="1978" y="1516"/>
                  </a:lnTo>
                  <a:lnTo>
                    <a:pt x="1985" y="1513"/>
                  </a:lnTo>
                  <a:lnTo>
                    <a:pt x="1992" y="1507"/>
                  </a:lnTo>
                  <a:lnTo>
                    <a:pt x="1997" y="1502"/>
                  </a:lnTo>
                  <a:lnTo>
                    <a:pt x="2003" y="1495"/>
                  </a:lnTo>
                  <a:lnTo>
                    <a:pt x="2006" y="1488"/>
                  </a:lnTo>
                  <a:lnTo>
                    <a:pt x="2008" y="1479"/>
                  </a:lnTo>
                  <a:lnTo>
                    <a:pt x="2028" y="1479"/>
                  </a:lnTo>
                  <a:lnTo>
                    <a:pt x="2024" y="1491"/>
                  </a:lnTo>
                  <a:lnTo>
                    <a:pt x="2019" y="1503"/>
                  </a:lnTo>
                  <a:lnTo>
                    <a:pt x="2012" y="1511"/>
                  </a:lnTo>
                  <a:lnTo>
                    <a:pt x="2005" y="1520"/>
                  </a:lnTo>
                  <a:lnTo>
                    <a:pt x="2001" y="1523"/>
                  </a:lnTo>
                  <a:lnTo>
                    <a:pt x="1996" y="1527"/>
                  </a:lnTo>
                  <a:lnTo>
                    <a:pt x="1991" y="1529"/>
                  </a:lnTo>
                  <a:lnTo>
                    <a:pt x="1985" y="1531"/>
                  </a:lnTo>
                  <a:lnTo>
                    <a:pt x="1974" y="1534"/>
                  </a:lnTo>
                  <a:lnTo>
                    <a:pt x="1960" y="1534"/>
                  </a:lnTo>
                  <a:lnTo>
                    <a:pt x="1951" y="1534"/>
                  </a:lnTo>
                  <a:lnTo>
                    <a:pt x="1942" y="1533"/>
                  </a:lnTo>
                  <a:lnTo>
                    <a:pt x="1935" y="1531"/>
                  </a:lnTo>
                  <a:lnTo>
                    <a:pt x="1928" y="1528"/>
                  </a:lnTo>
                  <a:lnTo>
                    <a:pt x="1922" y="1524"/>
                  </a:lnTo>
                  <a:lnTo>
                    <a:pt x="1915" y="1520"/>
                  </a:lnTo>
                  <a:lnTo>
                    <a:pt x="1911" y="1516"/>
                  </a:lnTo>
                  <a:lnTo>
                    <a:pt x="1906" y="1510"/>
                  </a:lnTo>
                  <a:lnTo>
                    <a:pt x="1902" y="1504"/>
                  </a:lnTo>
                  <a:lnTo>
                    <a:pt x="1899" y="1497"/>
                  </a:lnTo>
                  <a:lnTo>
                    <a:pt x="1896" y="1491"/>
                  </a:lnTo>
                  <a:lnTo>
                    <a:pt x="1894" y="1483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4" y="1422"/>
                  </a:lnTo>
                  <a:lnTo>
                    <a:pt x="1896" y="1415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6"/>
                  </a:lnTo>
                  <a:lnTo>
                    <a:pt x="1911" y="1391"/>
                  </a:lnTo>
                  <a:lnTo>
                    <a:pt x="1915" y="1385"/>
                  </a:lnTo>
                  <a:lnTo>
                    <a:pt x="1922" y="1381"/>
                  </a:lnTo>
                  <a:lnTo>
                    <a:pt x="1928" y="1378"/>
                  </a:lnTo>
                  <a:lnTo>
                    <a:pt x="1935" y="1374"/>
                  </a:lnTo>
                  <a:lnTo>
                    <a:pt x="1942" y="1372"/>
                  </a:lnTo>
                  <a:lnTo>
                    <a:pt x="1951" y="1370"/>
                  </a:lnTo>
                  <a:lnTo>
                    <a:pt x="1960" y="1370"/>
                  </a:lnTo>
                  <a:lnTo>
                    <a:pt x="1968" y="1370"/>
                  </a:lnTo>
                  <a:lnTo>
                    <a:pt x="1977" y="1372"/>
                  </a:lnTo>
                  <a:lnTo>
                    <a:pt x="1984" y="1374"/>
                  </a:lnTo>
                  <a:lnTo>
                    <a:pt x="1992" y="1378"/>
                  </a:lnTo>
                  <a:lnTo>
                    <a:pt x="1998" y="1382"/>
                  </a:lnTo>
                  <a:lnTo>
                    <a:pt x="2004" y="1386"/>
                  </a:lnTo>
                  <a:lnTo>
                    <a:pt x="2008" y="1392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1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1"/>
                  </a:lnTo>
                  <a:lnTo>
                    <a:pt x="2028" y="1458"/>
                  </a:lnTo>
                  <a:lnTo>
                    <a:pt x="1909" y="1458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1"/>
                  </a:lnTo>
                  <a:lnTo>
                    <a:pt x="2002" y="1411"/>
                  </a:lnTo>
                  <a:lnTo>
                    <a:pt x="1995" y="1404"/>
                  </a:lnTo>
                  <a:lnTo>
                    <a:pt x="1989" y="1396"/>
                  </a:lnTo>
                  <a:lnTo>
                    <a:pt x="1980" y="1391"/>
                  </a:lnTo>
                  <a:lnTo>
                    <a:pt x="1976" y="1388"/>
                  </a:lnTo>
                  <a:lnTo>
                    <a:pt x="1970" y="1387"/>
                  </a:lnTo>
                  <a:lnTo>
                    <a:pt x="1965" y="1386"/>
                  </a:lnTo>
                  <a:lnTo>
                    <a:pt x="1960" y="1386"/>
                  </a:lnTo>
                  <a:lnTo>
                    <a:pt x="1954" y="1386"/>
                  </a:lnTo>
                  <a:lnTo>
                    <a:pt x="1949" y="1387"/>
                  </a:lnTo>
                  <a:lnTo>
                    <a:pt x="1943" y="1388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4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1"/>
                  </a:lnTo>
                  <a:lnTo>
                    <a:pt x="2076" y="1402"/>
                  </a:lnTo>
                  <a:lnTo>
                    <a:pt x="2082" y="1394"/>
                  </a:lnTo>
                  <a:lnTo>
                    <a:pt x="2087" y="1387"/>
                  </a:lnTo>
                  <a:lnTo>
                    <a:pt x="2095" y="1382"/>
                  </a:lnTo>
                  <a:lnTo>
                    <a:pt x="2102" y="1378"/>
                  </a:lnTo>
                  <a:lnTo>
                    <a:pt x="2111" y="1374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2"/>
                  </a:lnTo>
                  <a:lnTo>
                    <a:pt x="2125" y="1392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5"/>
                  </a:lnTo>
                  <a:lnTo>
                    <a:pt x="2102" y="1397"/>
                  </a:lnTo>
                  <a:lnTo>
                    <a:pt x="2098" y="1400"/>
                  </a:lnTo>
                  <a:lnTo>
                    <a:pt x="2093" y="1404"/>
                  </a:lnTo>
                  <a:lnTo>
                    <a:pt x="2089" y="1407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20"/>
                  </a:lnTo>
                  <a:lnTo>
                    <a:pt x="2077" y="1424"/>
                  </a:lnTo>
                  <a:lnTo>
                    <a:pt x="2075" y="1429"/>
                  </a:lnTo>
                  <a:lnTo>
                    <a:pt x="2074" y="1436"/>
                  </a:lnTo>
                  <a:lnTo>
                    <a:pt x="2073" y="1441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5"/>
                  </a:moveTo>
                  <a:lnTo>
                    <a:pt x="2308" y="1315"/>
                  </a:lnTo>
                  <a:lnTo>
                    <a:pt x="2308" y="1345"/>
                  </a:lnTo>
                  <a:lnTo>
                    <a:pt x="2289" y="1345"/>
                  </a:lnTo>
                  <a:lnTo>
                    <a:pt x="2289" y="1315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5"/>
                  </a:lnTo>
                  <a:lnTo>
                    <a:pt x="2449" y="1408"/>
                  </a:lnTo>
                  <a:lnTo>
                    <a:pt x="2444" y="1401"/>
                  </a:lnTo>
                  <a:lnTo>
                    <a:pt x="2440" y="1396"/>
                  </a:lnTo>
                  <a:lnTo>
                    <a:pt x="2434" y="1392"/>
                  </a:lnTo>
                  <a:lnTo>
                    <a:pt x="2427" y="1388"/>
                  </a:lnTo>
                  <a:lnTo>
                    <a:pt x="2419" y="1386"/>
                  </a:lnTo>
                  <a:lnTo>
                    <a:pt x="2410" y="1386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2"/>
                  </a:lnTo>
                  <a:lnTo>
                    <a:pt x="2382" y="1395"/>
                  </a:lnTo>
                  <a:lnTo>
                    <a:pt x="2378" y="1398"/>
                  </a:lnTo>
                  <a:lnTo>
                    <a:pt x="2373" y="1402"/>
                  </a:lnTo>
                  <a:lnTo>
                    <a:pt x="2369" y="1407"/>
                  </a:lnTo>
                  <a:lnTo>
                    <a:pt x="2363" y="1416"/>
                  </a:lnTo>
                  <a:lnTo>
                    <a:pt x="2359" y="1428"/>
                  </a:lnTo>
                  <a:lnTo>
                    <a:pt x="2357" y="1440"/>
                  </a:lnTo>
                  <a:lnTo>
                    <a:pt x="2356" y="1452"/>
                  </a:lnTo>
                  <a:lnTo>
                    <a:pt x="2357" y="1465"/>
                  </a:lnTo>
                  <a:lnTo>
                    <a:pt x="2359" y="1477"/>
                  </a:lnTo>
                  <a:lnTo>
                    <a:pt x="2363" y="1488"/>
                  </a:lnTo>
                  <a:lnTo>
                    <a:pt x="2369" y="1497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10"/>
                  </a:lnTo>
                  <a:lnTo>
                    <a:pt x="2386" y="1513"/>
                  </a:lnTo>
                  <a:lnTo>
                    <a:pt x="2392" y="1516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9"/>
                  </a:lnTo>
                  <a:lnTo>
                    <a:pt x="2419" y="1518"/>
                  </a:lnTo>
                  <a:lnTo>
                    <a:pt x="2427" y="1516"/>
                  </a:lnTo>
                  <a:lnTo>
                    <a:pt x="2434" y="1511"/>
                  </a:lnTo>
                  <a:lnTo>
                    <a:pt x="2440" y="1506"/>
                  </a:lnTo>
                  <a:lnTo>
                    <a:pt x="2447" y="1500"/>
                  </a:lnTo>
                  <a:lnTo>
                    <a:pt x="2451" y="1492"/>
                  </a:lnTo>
                  <a:lnTo>
                    <a:pt x="2454" y="1483"/>
                  </a:lnTo>
                  <a:lnTo>
                    <a:pt x="2455" y="1475"/>
                  </a:lnTo>
                  <a:lnTo>
                    <a:pt x="2475" y="1475"/>
                  </a:lnTo>
                  <a:lnTo>
                    <a:pt x="2471" y="1488"/>
                  </a:lnTo>
                  <a:lnTo>
                    <a:pt x="2467" y="1500"/>
                  </a:lnTo>
                  <a:lnTo>
                    <a:pt x="2464" y="1505"/>
                  </a:lnTo>
                  <a:lnTo>
                    <a:pt x="2461" y="1510"/>
                  </a:lnTo>
                  <a:lnTo>
                    <a:pt x="2457" y="1515"/>
                  </a:lnTo>
                  <a:lnTo>
                    <a:pt x="2453" y="1519"/>
                  </a:lnTo>
                  <a:lnTo>
                    <a:pt x="2449" y="1522"/>
                  </a:lnTo>
                  <a:lnTo>
                    <a:pt x="2444" y="1526"/>
                  </a:lnTo>
                  <a:lnTo>
                    <a:pt x="2439" y="1529"/>
                  </a:lnTo>
                  <a:lnTo>
                    <a:pt x="2435" y="1531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4"/>
                  </a:lnTo>
                  <a:lnTo>
                    <a:pt x="2394" y="1533"/>
                  </a:lnTo>
                  <a:lnTo>
                    <a:pt x="2386" y="1531"/>
                  </a:lnTo>
                  <a:lnTo>
                    <a:pt x="2379" y="1528"/>
                  </a:lnTo>
                  <a:lnTo>
                    <a:pt x="2372" y="1524"/>
                  </a:lnTo>
                  <a:lnTo>
                    <a:pt x="2366" y="1520"/>
                  </a:lnTo>
                  <a:lnTo>
                    <a:pt x="2360" y="1516"/>
                  </a:lnTo>
                  <a:lnTo>
                    <a:pt x="2356" y="1510"/>
                  </a:lnTo>
                  <a:lnTo>
                    <a:pt x="2352" y="1504"/>
                  </a:lnTo>
                  <a:lnTo>
                    <a:pt x="2347" y="1497"/>
                  </a:lnTo>
                  <a:lnTo>
                    <a:pt x="2344" y="1491"/>
                  </a:lnTo>
                  <a:lnTo>
                    <a:pt x="2342" y="1485"/>
                  </a:lnTo>
                  <a:lnTo>
                    <a:pt x="2340" y="1477"/>
                  </a:lnTo>
                  <a:lnTo>
                    <a:pt x="2338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5"/>
                  </a:lnTo>
                  <a:lnTo>
                    <a:pt x="2338" y="1436"/>
                  </a:lnTo>
                  <a:lnTo>
                    <a:pt x="2340" y="1428"/>
                  </a:lnTo>
                  <a:lnTo>
                    <a:pt x="2342" y="1421"/>
                  </a:lnTo>
                  <a:lnTo>
                    <a:pt x="2344" y="1413"/>
                  </a:lnTo>
                  <a:lnTo>
                    <a:pt x="2347" y="1407"/>
                  </a:lnTo>
                  <a:lnTo>
                    <a:pt x="2352" y="1400"/>
                  </a:lnTo>
                  <a:lnTo>
                    <a:pt x="2356" y="1395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7"/>
                  </a:lnTo>
                  <a:lnTo>
                    <a:pt x="2386" y="1373"/>
                  </a:lnTo>
                  <a:lnTo>
                    <a:pt x="2394" y="1372"/>
                  </a:lnTo>
                  <a:lnTo>
                    <a:pt x="2401" y="1370"/>
                  </a:lnTo>
                  <a:lnTo>
                    <a:pt x="2410" y="1370"/>
                  </a:lnTo>
                  <a:lnTo>
                    <a:pt x="2422" y="1371"/>
                  </a:lnTo>
                  <a:lnTo>
                    <a:pt x="2434" y="1373"/>
                  </a:lnTo>
                  <a:lnTo>
                    <a:pt x="2443" y="1378"/>
                  </a:lnTo>
                  <a:lnTo>
                    <a:pt x="2453" y="1383"/>
                  </a:lnTo>
                  <a:lnTo>
                    <a:pt x="2456" y="1387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400"/>
                  </a:lnTo>
                  <a:lnTo>
                    <a:pt x="2468" y="1405"/>
                  </a:lnTo>
                  <a:lnTo>
                    <a:pt x="2470" y="1411"/>
                  </a:lnTo>
                  <a:lnTo>
                    <a:pt x="2473" y="1416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8"/>
                  </a:moveTo>
                  <a:lnTo>
                    <a:pt x="2513" y="1468"/>
                  </a:lnTo>
                  <a:lnTo>
                    <a:pt x="2516" y="1479"/>
                  </a:lnTo>
                  <a:lnTo>
                    <a:pt x="2519" y="1489"/>
                  </a:lnTo>
                  <a:lnTo>
                    <a:pt x="2524" y="1499"/>
                  </a:lnTo>
                  <a:lnTo>
                    <a:pt x="2528" y="1503"/>
                  </a:lnTo>
                  <a:lnTo>
                    <a:pt x="2532" y="1506"/>
                  </a:lnTo>
                  <a:lnTo>
                    <a:pt x="2535" y="1510"/>
                  </a:lnTo>
                  <a:lnTo>
                    <a:pt x="2541" y="1513"/>
                  </a:lnTo>
                  <a:lnTo>
                    <a:pt x="2545" y="1516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9"/>
                  </a:lnTo>
                  <a:lnTo>
                    <a:pt x="2573" y="1518"/>
                  </a:lnTo>
                  <a:lnTo>
                    <a:pt x="2582" y="1516"/>
                  </a:lnTo>
                  <a:lnTo>
                    <a:pt x="2589" y="1513"/>
                  </a:lnTo>
                  <a:lnTo>
                    <a:pt x="2596" y="1507"/>
                  </a:lnTo>
                  <a:lnTo>
                    <a:pt x="2601" y="1502"/>
                  </a:lnTo>
                  <a:lnTo>
                    <a:pt x="2606" y="1495"/>
                  </a:lnTo>
                  <a:lnTo>
                    <a:pt x="2610" y="1488"/>
                  </a:lnTo>
                  <a:lnTo>
                    <a:pt x="2612" y="1479"/>
                  </a:lnTo>
                  <a:lnTo>
                    <a:pt x="2631" y="1479"/>
                  </a:lnTo>
                  <a:lnTo>
                    <a:pt x="2628" y="1491"/>
                  </a:lnTo>
                  <a:lnTo>
                    <a:pt x="2623" y="1503"/>
                  </a:lnTo>
                  <a:lnTo>
                    <a:pt x="2617" y="1511"/>
                  </a:lnTo>
                  <a:lnTo>
                    <a:pt x="2610" y="1520"/>
                  </a:lnTo>
                  <a:lnTo>
                    <a:pt x="2605" y="1523"/>
                  </a:lnTo>
                  <a:lnTo>
                    <a:pt x="2600" y="1527"/>
                  </a:lnTo>
                  <a:lnTo>
                    <a:pt x="2595" y="1529"/>
                  </a:lnTo>
                  <a:lnTo>
                    <a:pt x="2589" y="1531"/>
                  </a:lnTo>
                  <a:lnTo>
                    <a:pt x="2577" y="1534"/>
                  </a:lnTo>
                  <a:lnTo>
                    <a:pt x="2563" y="1534"/>
                  </a:lnTo>
                  <a:lnTo>
                    <a:pt x="2555" y="1534"/>
                  </a:lnTo>
                  <a:lnTo>
                    <a:pt x="2546" y="1533"/>
                  </a:lnTo>
                  <a:lnTo>
                    <a:pt x="2538" y="1531"/>
                  </a:lnTo>
                  <a:lnTo>
                    <a:pt x="2532" y="1528"/>
                  </a:lnTo>
                  <a:lnTo>
                    <a:pt x="2525" y="1524"/>
                  </a:lnTo>
                  <a:lnTo>
                    <a:pt x="2520" y="1520"/>
                  </a:lnTo>
                  <a:lnTo>
                    <a:pt x="2515" y="1516"/>
                  </a:lnTo>
                  <a:lnTo>
                    <a:pt x="2510" y="1510"/>
                  </a:lnTo>
                  <a:lnTo>
                    <a:pt x="2506" y="1504"/>
                  </a:lnTo>
                  <a:lnTo>
                    <a:pt x="2503" y="1497"/>
                  </a:lnTo>
                  <a:lnTo>
                    <a:pt x="2500" y="1491"/>
                  </a:lnTo>
                  <a:lnTo>
                    <a:pt x="2497" y="1483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7"/>
                  </a:lnTo>
                  <a:lnTo>
                    <a:pt x="2497" y="1422"/>
                  </a:lnTo>
                  <a:lnTo>
                    <a:pt x="2500" y="1415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6"/>
                  </a:lnTo>
                  <a:lnTo>
                    <a:pt x="2515" y="1391"/>
                  </a:lnTo>
                  <a:lnTo>
                    <a:pt x="2520" y="1385"/>
                  </a:lnTo>
                  <a:lnTo>
                    <a:pt x="2525" y="1381"/>
                  </a:lnTo>
                  <a:lnTo>
                    <a:pt x="2532" y="1378"/>
                  </a:lnTo>
                  <a:lnTo>
                    <a:pt x="2538" y="1374"/>
                  </a:lnTo>
                  <a:lnTo>
                    <a:pt x="2546" y="1372"/>
                  </a:lnTo>
                  <a:lnTo>
                    <a:pt x="2555" y="1370"/>
                  </a:lnTo>
                  <a:lnTo>
                    <a:pt x="2563" y="1370"/>
                  </a:lnTo>
                  <a:lnTo>
                    <a:pt x="2573" y="1370"/>
                  </a:lnTo>
                  <a:lnTo>
                    <a:pt x="2581" y="1372"/>
                  </a:lnTo>
                  <a:lnTo>
                    <a:pt x="2588" y="1374"/>
                  </a:lnTo>
                  <a:lnTo>
                    <a:pt x="2596" y="1378"/>
                  </a:lnTo>
                  <a:lnTo>
                    <a:pt x="2602" y="1382"/>
                  </a:lnTo>
                  <a:lnTo>
                    <a:pt x="2608" y="1386"/>
                  </a:lnTo>
                  <a:lnTo>
                    <a:pt x="2613" y="1392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1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1"/>
                  </a:lnTo>
                  <a:lnTo>
                    <a:pt x="2632" y="1449"/>
                  </a:lnTo>
                  <a:lnTo>
                    <a:pt x="2632" y="1458"/>
                  </a:lnTo>
                  <a:lnTo>
                    <a:pt x="2513" y="1458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1"/>
                  </a:lnTo>
                  <a:lnTo>
                    <a:pt x="2605" y="1411"/>
                  </a:lnTo>
                  <a:lnTo>
                    <a:pt x="2599" y="1404"/>
                  </a:lnTo>
                  <a:lnTo>
                    <a:pt x="2592" y="1396"/>
                  </a:lnTo>
                  <a:lnTo>
                    <a:pt x="2584" y="1391"/>
                  </a:lnTo>
                  <a:lnTo>
                    <a:pt x="2579" y="1388"/>
                  </a:lnTo>
                  <a:lnTo>
                    <a:pt x="2574" y="1387"/>
                  </a:lnTo>
                  <a:lnTo>
                    <a:pt x="2569" y="1386"/>
                  </a:lnTo>
                  <a:lnTo>
                    <a:pt x="2563" y="1386"/>
                  </a:lnTo>
                  <a:lnTo>
                    <a:pt x="2558" y="1386"/>
                  </a:lnTo>
                  <a:lnTo>
                    <a:pt x="2552" y="1387"/>
                  </a:lnTo>
                  <a:lnTo>
                    <a:pt x="2547" y="1388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4"/>
                  </a:lnTo>
                  <a:lnTo>
                    <a:pt x="2522" y="1411"/>
                  </a:lnTo>
                  <a:lnTo>
                    <a:pt x="2517" y="1421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5"/>
                  </a:moveTo>
                  <a:lnTo>
                    <a:pt x="1382" y="1822"/>
                  </a:lnTo>
                  <a:lnTo>
                    <a:pt x="1382" y="1831"/>
                  </a:lnTo>
                  <a:lnTo>
                    <a:pt x="1380" y="1839"/>
                  </a:lnTo>
                  <a:lnTo>
                    <a:pt x="1377" y="1846"/>
                  </a:lnTo>
                  <a:lnTo>
                    <a:pt x="1375" y="1854"/>
                  </a:lnTo>
                  <a:lnTo>
                    <a:pt x="1372" y="1860"/>
                  </a:lnTo>
                  <a:lnTo>
                    <a:pt x="1368" y="1867"/>
                  </a:lnTo>
                  <a:lnTo>
                    <a:pt x="1363" y="1872"/>
                  </a:lnTo>
                  <a:lnTo>
                    <a:pt x="1359" y="1878"/>
                  </a:lnTo>
                  <a:lnTo>
                    <a:pt x="1353" y="1883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7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3"/>
                  </a:lnTo>
                  <a:lnTo>
                    <a:pt x="1260" y="1878"/>
                  </a:lnTo>
                  <a:lnTo>
                    <a:pt x="1254" y="1872"/>
                  </a:lnTo>
                  <a:lnTo>
                    <a:pt x="1250" y="1867"/>
                  </a:lnTo>
                  <a:lnTo>
                    <a:pt x="1247" y="1860"/>
                  </a:lnTo>
                  <a:lnTo>
                    <a:pt x="1244" y="1854"/>
                  </a:lnTo>
                  <a:lnTo>
                    <a:pt x="1240" y="1846"/>
                  </a:lnTo>
                  <a:lnTo>
                    <a:pt x="1238" y="1839"/>
                  </a:lnTo>
                  <a:lnTo>
                    <a:pt x="1237" y="1831"/>
                  </a:lnTo>
                  <a:lnTo>
                    <a:pt x="1236" y="1822"/>
                  </a:lnTo>
                  <a:lnTo>
                    <a:pt x="1236" y="1815"/>
                  </a:lnTo>
                  <a:lnTo>
                    <a:pt x="1236" y="1806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6"/>
                  </a:lnTo>
                  <a:lnTo>
                    <a:pt x="1247" y="1768"/>
                  </a:lnTo>
                  <a:lnTo>
                    <a:pt x="1250" y="1762"/>
                  </a:lnTo>
                  <a:lnTo>
                    <a:pt x="1254" y="1757"/>
                  </a:lnTo>
                  <a:lnTo>
                    <a:pt x="1260" y="1751"/>
                  </a:lnTo>
                  <a:lnTo>
                    <a:pt x="1265" y="1747"/>
                  </a:lnTo>
                  <a:lnTo>
                    <a:pt x="1271" y="1743"/>
                  </a:lnTo>
                  <a:lnTo>
                    <a:pt x="1278" y="1738"/>
                  </a:lnTo>
                  <a:lnTo>
                    <a:pt x="1285" y="1736"/>
                  </a:lnTo>
                  <a:lnTo>
                    <a:pt x="1292" y="1734"/>
                  </a:lnTo>
                  <a:lnTo>
                    <a:pt x="1301" y="1733"/>
                  </a:lnTo>
                  <a:lnTo>
                    <a:pt x="1309" y="1732"/>
                  </a:lnTo>
                  <a:lnTo>
                    <a:pt x="1318" y="1733"/>
                  </a:lnTo>
                  <a:lnTo>
                    <a:pt x="1326" y="1734"/>
                  </a:lnTo>
                  <a:lnTo>
                    <a:pt x="1333" y="1736"/>
                  </a:lnTo>
                  <a:lnTo>
                    <a:pt x="1341" y="1738"/>
                  </a:lnTo>
                  <a:lnTo>
                    <a:pt x="1347" y="1743"/>
                  </a:lnTo>
                  <a:lnTo>
                    <a:pt x="1353" y="1747"/>
                  </a:lnTo>
                  <a:lnTo>
                    <a:pt x="1359" y="1751"/>
                  </a:lnTo>
                  <a:lnTo>
                    <a:pt x="1363" y="1757"/>
                  </a:lnTo>
                  <a:lnTo>
                    <a:pt x="1368" y="1762"/>
                  </a:lnTo>
                  <a:lnTo>
                    <a:pt x="1372" y="1768"/>
                  </a:lnTo>
                  <a:lnTo>
                    <a:pt x="1375" y="1776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6"/>
                  </a:lnTo>
                  <a:lnTo>
                    <a:pt x="1383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8" y="1839"/>
                  </a:lnTo>
                  <a:lnTo>
                    <a:pt x="1262" y="1849"/>
                  </a:lnTo>
                  <a:lnTo>
                    <a:pt x="1268" y="1860"/>
                  </a:lnTo>
                  <a:lnTo>
                    <a:pt x="1272" y="1865"/>
                  </a:lnTo>
                  <a:lnTo>
                    <a:pt x="1276" y="1869"/>
                  </a:lnTo>
                  <a:lnTo>
                    <a:pt x="1280" y="1872"/>
                  </a:lnTo>
                  <a:lnTo>
                    <a:pt x="1286" y="1875"/>
                  </a:lnTo>
                  <a:lnTo>
                    <a:pt x="1291" y="1878"/>
                  </a:lnTo>
                  <a:lnTo>
                    <a:pt x="1296" y="1880"/>
                  </a:lnTo>
                  <a:lnTo>
                    <a:pt x="1303" y="1881"/>
                  </a:lnTo>
                  <a:lnTo>
                    <a:pt x="1309" y="1881"/>
                  </a:lnTo>
                  <a:lnTo>
                    <a:pt x="1316" y="1881"/>
                  </a:lnTo>
                  <a:lnTo>
                    <a:pt x="1321" y="1880"/>
                  </a:lnTo>
                  <a:lnTo>
                    <a:pt x="1328" y="1878"/>
                  </a:lnTo>
                  <a:lnTo>
                    <a:pt x="1333" y="1875"/>
                  </a:lnTo>
                  <a:lnTo>
                    <a:pt x="1337" y="1872"/>
                  </a:lnTo>
                  <a:lnTo>
                    <a:pt x="1342" y="1869"/>
                  </a:lnTo>
                  <a:lnTo>
                    <a:pt x="1346" y="1865"/>
                  </a:lnTo>
                  <a:lnTo>
                    <a:pt x="1350" y="1860"/>
                  </a:lnTo>
                  <a:lnTo>
                    <a:pt x="1356" y="1849"/>
                  </a:lnTo>
                  <a:lnTo>
                    <a:pt x="1360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60" y="1790"/>
                  </a:lnTo>
                  <a:lnTo>
                    <a:pt x="1356" y="1779"/>
                  </a:lnTo>
                  <a:lnTo>
                    <a:pt x="1350" y="1768"/>
                  </a:lnTo>
                  <a:lnTo>
                    <a:pt x="1346" y="1764"/>
                  </a:lnTo>
                  <a:lnTo>
                    <a:pt x="1342" y="1761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50"/>
                  </a:lnTo>
                  <a:lnTo>
                    <a:pt x="1316" y="1748"/>
                  </a:lnTo>
                  <a:lnTo>
                    <a:pt x="1309" y="1748"/>
                  </a:lnTo>
                  <a:lnTo>
                    <a:pt x="1303" y="1748"/>
                  </a:lnTo>
                  <a:lnTo>
                    <a:pt x="1296" y="1750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1"/>
                  </a:lnTo>
                  <a:lnTo>
                    <a:pt x="1272" y="1764"/>
                  </a:lnTo>
                  <a:lnTo>
                    <a:pt x="1268" y="1768"/>
                  </a:lnTo>
                  <a:lnTo>
                    <a:pt x="1262" y="1779"/>
                  </a:lnTo>
                  <a:lnTo>
                    <a:pt x="1258" y="1790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2" y="1893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7"/>
                  </a:lnTo>
                  <a:lnTo>
                    <a:pt x="1422" y="1737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6"/>
                  </a:lnTo>
                  <a:lnTo>
                    <a:pt x="1428" y="1690"/>
                  </a:lnTo>
                  <a:lnTo>
                    <a:pt x="1434" y="1684"/>
                  </a:lnTo>
                  <a:lnTo>
                    <a:pt x="1440" y="1680"/>
                  </a:lnTo>
                  <a:lnTo>
                    <a:pt x="1449" y="1678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3"/>
                  </a:lnTo>
                  <a:lnTo>
                    <a:pt x="1454" y="1694"/>
                  </a:lnTo>
                  <a:lnTo>
                    <a:pt x="1449" y="1695"/>
                  </a:lnTo>
                  <a:lnTo>
                    <a:pt x="1445" y="1698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1" y="1737"/>
                  </a:lnTo>
                  <a:lnTo>
                    <a:pt x="1471" y="1752"/>
                  </a:lnTo>
                  <a:close/>
                  <a:moveTo>
                    <a:pt x="1587" y="1821"/>
                  </a:moveTo>
                  <a:lnTo>
                    <a:pt x="1587" y="1829"/>
                  </a:lnTo>
                  <a:lnTo>
                    <a:pt x="1588" y="1837"/>
                  </a:lnTo>
                  <a:lnTo>
                    <a:pt x="1589" y="1843"/>
                  </a:lnTo>
                  <a:lnTo>
                    <a:pt x="1591" y="1849"/>
                  </a:lnTo>
                  <a:lnTo>
                    <a:pt x="1595" y="1855"/>
                  </a:lnTo>
                  <a:lnTo>
                    <a:pt x="1598" y="1859"/>
                  </a:lnTo>
                  <a:lnTo>
                    <a:pt x="1602" y="1863"/>
                  </a:lnTo>
                  <a:lnTo>
                    <a:pt x="1606" y="1867"/>
                  </a:lnTo>
                  <a:lnTo>
                    <a:pt x="1612" y="1870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6"/>
                  </a:lnTo>
                  <a:lnTo>
                    <a:pt x="1642" y="1879"/>
                  </a:lnTo>
                  <a:lnTo>
                    <a:pt x="1657" y="1880"/>
                  </a:lnTo>
                  <a:lnTo>
                    <a:pt x="1666" y="1879"/>
                  </a:lnTo>
                  <a:lnTo>
                    <a:pt x="1676" y="1876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7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6"/>
                  </a:lnTo>
                  <a:lnTo>
                    <a:pt x="1710" y="1852"/>
                  </a:lnTo>
                  <a:lnTo>
                    <a:pt x="1712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2" y="1827"/>
                  </a:lnTo>
                  <a:lnTo>
                    <a:pt x="1711" y="1824"/>
                  </a:lnTo>
                  <a:lnTo>
                    <a:pt x="1710" y="1820"/>
                  </a:lnTo>
                  <a:lnTo>
                    <a:pt x="1705" y="1814"/>
                  </a:lnTo>
                  <a:lnTo>
                    <a:pt x="1699" y="1808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9"/>
                  </a:lnTo>
                  <a:lnTo>
                    <a:pt x="1669" y="1797"/>
                  </a:lnTo>
                  <a:lnTo>
                    <a:pt x="1622" y="1785"/>
                  </a:lnTo>
                  <a:lnTo>
                    <a:pt x="1612" y="1783"/>
                  </a:lnTo>
                  <a:lnTo>
                    <a:pt x="1603" y="1779"/>
                  </a:lnTo>
                  <a:lnTo>
                    <a:pt x="1595" y="1775"/>
                  </a:lnTo>
                  <a:lnTo>
                    <a:pt x="1588" y="1770"/>
                  </a:lnTo>
                  <a:lnTo>
                    <a:pt x="1582" y="1763"/>
                  </a:lnTo>
                  <a:lnTo>
                    <a:pt x="1577" y="1754"/>
                  </a:lnTo>
                  <a:lnTo>
                    <a:pt x="1575" y="1750"/>
                  </a:lnTo>
                  <a:lnTo>
                    <a:pt x="1574" y="1745"/>
                  </a:lnTo>
                  <a:lnTo>
                    <a:pt x="1573" y="1739"/>
                  </a:lnTo>
                  <a:lnTo>
                    <a:pt x="1573" y="1733"/>
                  </a:lnTo>
                  <a:lnTo>
                    <a:pt x="1574" y="1724"/>
                  </a:lnTo>
                  <a:lnTo>
                    <a:pt x="1576" y="1714"/>
                  </a:lnTo>
                  <a:lnTo>
                    <a:pt x="1578" y="1709"/>
                  </a:lnTo>
                  <a:lnTo>
                    <a:pt x="1580" y="1705"/>
                  </a:lnTo>
                  <a:lnTo>
                    <a:pt x="1584" y="1699"/>
                  </a:lnTo>
                  <a:lnTo>
                    <a:pt x="1587" y="1695"/>
                  </a:lnTo>
                  <a:lnTo>
                    <a:pt x="1591" y="1691"/>
                  </a:lnTo>
                  <a:lnTo>
                    <a:pt x="1597" y="1686"/>
                  </a:lnTo>
                  <a:lnTo>
                    <a:pt x="1603" y="1682"/>
                  </a:lnTo>
                  <a:lnTo>
                    <a:pt x="1610" y="1679"/>
                  </a:lnTo>
                  <a:lnTo>
                    <a:pt x="1617" y="1677"/>
                  </a:lnTo>
                  <a:lnTo>
                    <a:pt x="1627" y="1675"/>
                  </a:lnTo>
                  <a:lnTo>
                    <a:pt x="1637" y="1672"/>
                  </a:lnTo>
                  <a:lnTo>
                    <a:pt x="1647" y="1672"/>
                  </a:lnTo>
                  <a:lnTo>
                    <a:pt x="1655" y="1672"/>
                  </a:lnTo>
                  <a:lnTo>
                    <a:pt x="1663" y="1673"/>
                  </a:lnTo>
                  <a:lnTo>
                    <a:pt x="1670" y="1675"/>
                  </a:lnTo>
                  <a:lnTo>
                    <a:pt x="1678" y="1677"/>
                  </a:lnTo>
                  <a:lnTo>
                    <a:pt x="1684" y="1679"/>
                  </a:lnTo>
                  <a:lnTo>
                    <a:pt x="1691" y="1682"/>
                  </a:lnTo>
                  <a:lnTo>
                    <a:pt x="1697" y="1685"/>
                  </a:lnTo>
                  <a:lnTo>
                    <a:pt x="1703" y="1690"/>
                  </a:lnTo>
                  <a:lnTo>
                    <a:pt x="1708" y="1694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10"/>
                  </a:lnTo>
                  <a:lnTo>
                    <a:pt x="1723" y="1717"/>
                  </a:lnTo>
                  <a:lnTo>
                    <a:pt x="1725" y="1724"/>
                  </a:lnTo>
                  <a:lnTo>
                    <a:pt x="1726" y="1732"/>
                  </a:lnTo>
                  <a:lnTo>
                    <a:pt x="1726" y="1739"/>
                  </a:lnTo>
                  <a:lnTo>
                    <a:pt x="1706" y="1739"/>
                  </a:lnTo>
                  <a:lnTo>
                    <a:pt x="1706" y="1734"/>
                  </a:lnTo>
                  <a:lnTo>
                    <a:pt x="1705" y="1727"/>
                  </a:lnTo>
                  <a:lnTo>
                    <a:pt x="1703" y="1723"/>
                  </a:lnTo>
                  <a:lnTo>
                    <a:pt x="1700" y="1718"/>
                  </a:lnTo>
                  <a:lnTo>
                    <a:pt x="1698" y="1713"/>
                  </a:lnTo>
                  <a:lnTo>
                    <a:pt x="1695" y="1709"/>
                  </a:lnTo>
                  <a:lnTo>
                    <a:pt x="1692" y="1706"/>
                  </a:lnTo>
                  <a:lnTo>
                    <a:pt x="1687" y="1703"/>
                  </a:lnTo>
                  <a:lnTo>
                    <a:pt x="1679" y="1697"/>
                  </a:lnTo>
                  <a:lnTo>
                    <a:pt x="1669" y="1693"/>
                  </a:lnTo>
                  <a:lnTo>
                    <a:pt x="1658" y="1691"/>
                  </a:lnTo>
                  <a:lnTo>
                    <a:pt x="1647" y="1690"/>
                  </a:lnTo>
                  <a:lnTo>
                    <a:pt x="1637" y="1691"/>
                  </a:lnTo>
                  <a:lnTo>
                    <a:pt x="1627" y="1692"/>
                  </a:lnTo>
                  <a:lnTo>
                    <a:pt x="1618" y="1695"/>
                  </a:lnTo>
                  <a:lnTo>
                    <a:pt x="1610" y="1699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9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5" y="1739"/>
                  </a:lnTo>
                  <a:lnTo>
                    <a:pt x="1596" y="1746"/>
                  </a:lnTo>
                  <a:lnTo>
                    <a:pt x="1599" y="1751"/>
                  </a:lnTo>
                  <a:lnTo>
                    <a:pt x="1603" y="1756"/>
                  </a:lnTo>
                  <a:lnTo>
                    <a:pt x="1607" y="1759"/>
                  </a:lnTo>
                  <a:lnTo>
                    <a:pt x="1613" y="1762"/>
                  </a:lnTo>
                  <a:lnTo>
                    <a:pt x="1619" y="1764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1"/>
                  </a:lnTo>
                  <a:lnTo>
                    <a:pt x="1700" y="1786"/>
                  </a:lnTo>
                  <a:lnTo>
                    <a:pt x="1709" y="1791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4"/>
                  </a:lnTo>
                  <a:lnTo>
                    <a:pt x="1727" y="1808"/>
                  </a:lnTo>
                  <a:lnTo>
                    <a:pt x="1730" y="1813"/>
                  </a:lnTo>
                  <a:lnTo>
                    <a:pt x="1732" y="1818"/>
                  </a:lnTo>
                  <a:lnTo>
                    <a:pt x="1733" y="1824"/>
                  </a:lnTo>
                  <a:lnTo>
                    <a:pt x="1734" y="1829"/>
                  </a:lnTo>
                  <a:lnTo>
                    <a:pt x="1734" y="1835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6"/>
                  </a:lnTo>
                  <a:lnTo>
                    <a:pt x="1728" y="1861"/>
                  </a:lnTo>
                  <a:lnTo>
                    <a:pt x="1725" y="1867"/>
                  </a:lnTo>
                  <a:lnTo>
                    <a:pt x="1722" y="1871"/>
                  </a:lnTo>
                  <a:lnTo>
                    <a:pt x="1717" y="1876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9"/>
                  </a:lnTo>
                  <a:lnTo>
                    <a:pt x="1687" y="1893"/>
                  </a:lnTo>
                  <a:lnTo>
                    <a:pt x="1678" y="1895"/>
                  </a:lnTo>
                  <a:lnTo>
                    <a:pt x="1666" y="1896"/>
                  </a:lnTo>
                  <a:lnTo>
                    <a:pt x="1652" y="1897"/>
                  </a:lnTo>
                  <a:lnTo>
                    <a:pt x="1642" y="1896"/>
                  </a:lnTo>
                  <a:lnTo>
                    <a:pt x="1633" y="1896"/>
                  </a:lnTo>
                  <a:lnTo>
                    <a:pt x="1625" y="1894"/>
                  </a:lnTo>
                  <a:lnTo>
                    <a:pt x="1616" y="1893"/>
                  </a:lnTo>
                  <a:lnTo>
                    <a:pt x="1609" y="1889"/>
                  </a:lnTo>
                  <a:lnTo>
                    <a:pt x="1602" y="1886"/>
                  </a:lnTo>
                  <a:lnTo>
                    <a:pt x="1595" y="1883"/>
                  </a:lnTo>
                  <a:lnTo>
                    <a:pt x="1589" y="1879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2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40"/>
                  </a:lnTo>
                  <a:lnTo>
                    <a:pt x="1566" y="1831"/>
                  </a:lnTo>
                  <a:lnTo>
                    <a:pt x="1566" y="1821"/>
                  </a:lnTo>
                  <a:lnTo>
                    <a:pt x="1587" y="1821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4" y="1893"/>
                  </a:lnTo>
                  <a:lnTo>
                    <a:pt x="1764" y="1677"/>
                  </a:lnTo>
                  <a:close/>
                  <a:moveTo>
                    <a:pt x="1958" y="1815"/>
                  </a:moveTo>
                  <a:lnTo>
                    <a:pt x="1958" y="1822"/>
                  </a:lnTo>
                  <a:lnTo>
                    <a:pt x="1957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51" y="1854"/>
                  </a:lnTo>
                  <a:lnTo>
                    <a:pt x="1948" y="1860"/>
                  </a:lnTo>
                  <a:lnTo>
                    <a:pt x="1943" y="1867"/>
                  </a:lnTo>
                  <a:lnTo>
                    <a:pt x="1939" y="1872"/>
                  </a:lnTo>
                  <a:lnTo>
                    <a:pt x="1935" y="1878"/>
                  </a:lnTo>
                  <a:lnTo>
                    <a:pt x="1929" y="1883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7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3"/>
                  </a:lnTo>
                  <a:lnTo>
                    <a:pt x="1835" y="1878"/>
                  </a:lnTo>
                  <a:lnTo>
                    <a:pt x="1830" y="1872"/>
                  </a:lnTo>
                  <a:lnTo>
                    <a:pt x="1826" y="1867"/>
                  </a:lnTo>
                  <a:lnTo>
                    <a:pt x="1822" y="1860"/>
                  </a:lnTo>
                  <a:lnTo>
                    <a:pt x="1819" y="1854"/>
                  </a:lnTo>
                  <a:lnTo>
                    <a:pt x="1816" y="1846"/>
                  </a:lnTo>
                  <a:lnTo>
                    <a:pt x="1814" y="1839"/>
                  </a:lnTo>
                  <a:lnTo>
                    <a:pt x="1813" y="1831"/>
                  </a:lnTo>
                  <a:lnTo>
                    <a:pt x="1812" y="1822"/>
                  </a:lnTo>
                  <a:lnTo>
                    <a:pt x="1812" y="1815"/>
                  </a:lnTo>
                  <a:lnTo>
                    <a:pt x="1812" y="1806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6"/>
                  </a:lnTo>
                  <a:lnTo>
                    <a:pt x="1822" y="1768"/>
                  </a:lnTo>
                  <a:lnTo>
                    <a:pt x="1826" y="1762"/>
                  </a:lnTo>
                  <a:lnTo>
                    <a:pt x="1830" y="1757"/>
                  </a:lnTo>
                  <a:lnTo>
                    <a:pt x="1835" y="1751"/>
                  </a:lnTo>
                  <a:lnTo>
                    <a:pt x="1841" y="1747"/>
                  </a:lnTo>
                  <a:lnTo>
                    <a:pt x="1847" y="1743"/>
                  </a:lnTo>
                  <a:lnTo>
                    <a:pt x="1854" y="1738"/>
                  </a:lnTo>
                  <a:lnTo>
                    <a:pt x="1860" y="1736"/>
                  </a:lnTo>
                  <a:lnTo>
                    <a:pt x="1868" y="1734"/>
                  </a:lnTo>
                  <a:lnTo>
                    <a:pt x="1876" y="1733"/>
                  </a:lnTo>
                  <a:lnTo>
                    <a:pt x="1885" y="1732"/>
                  </a:lnTo>
                  <a:lnTo>
                    <a:pt x="1894" y="1733"/>
                  </a:lnTo>
                  <a:lnTo>
                    <a:pt x="1901" y="1734"/>
                  </a:lnTo>
                  <a:lnTo>
                    <a:pt x="1909" y="1736"/>
                  </a:lnTo>
                  <a:lnTo>
                    <a:pt x="1916" y="1738"/>
                  </a:lnTo>
                  <a:lnTo>
                    <a:pt x="1923" y="1743"/>
                  </a:lnTo>
                  <a:lnTo>
                    <a:pt x="1929" y="1747"/>
                  </a:lnTo>
                  <a:lnTo>
                    <a:pt x="1935" y="1751"/>
                  </a:lnTo>
                  <a:lnTo>
                    <a:pt x="1939" y="1757"/>
                  </a:lnTo>
                  <a:lnTo>
                    <a:pt x="1943" y="1762"/>
                  </a:lnTo>
                  <a:lnTo>
                    <a:pt x="1948" y="1768"/>
                  </a:lnTo>
                  <a:lnTo>
                    <a:pt x="1951" y="1776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6"/>
                  </a:lnTo>
                  <a:lnTo>
                    <a:pt x="1958" y="1815"/>
                  </a:lnTo>
                  <a:close/>
                  <a:moveTo>
                    <a:pt x="1830" y="1815"/>
                  </a:moveTo>
                  <a:lnTo>
                    <a:pt x="1831" y="1827"/>
                  </a:lnTo>
                  <a:lnTo>
                    <a:pt x="1833" y="1839"/>
                  </a:lnTo>
                  <a:lnTo>
                    <a:pt x="1838" y="1849"/>
                  </a:lnTo>
                  <a:lnTo>
                    <a:pt x="1844" y="1860"/>
                  </a:lnTo>
                  <a:lnTo>
                    <a:pt x="1847" y="1865"/>
                  </a:lnTo>
                  <a:lnTo>
                    <a:pt x="1852" y="1869"/>
                  </a:lnTo>
                  <a:lnTo>
                    <a:pt x="1856" y="1872"/>
                  </a:lnTo>
                  <a:lnTo>
                    <a:pt x="1861" y="1875"/>
                  </a:lnTo>
                  <a:lnTo>
                    <a:pt x="1867" y="1878"/>
                  </a:lnTo>
                  <a:lnTo>
                    <a:pt x="1872" y="1880"/>
                  </a:lnTo>
                  <a:lnTo>
                    <a:pt x="1879" y="1881"/>
                  </a:lnTo>
                  <a:lnTo>
                    <a:pt x="1885" y="1881"/>
                  </a:lnTo>
                  <a:lnTo>
                    <a:pt x="1892" y="1881"/>
                  </a:lnTo>
                  <a:lnTo>
                    <a:pt x="1898" y="1880"/>
                  </a:lnTo>
                  <a:lnTo>
                    <a:pt x="1903" y="1878"/>
                  </a:lnTo>
                  <a:lnTo>
                    <a:pt x="1909" y="1875"/>
                  </a:lnTo>
                  <a:lnTo>
                    <a:pt x="1913" y="1872"/>
                  </a:lnTo>
                  <a:lnTo>
                    <a:pt x="1919" y="1869"/>
                  </a:lnTo>
                  <a:lnTo>
                    <a:pt x="1922" y="1865"/>
                  </a:lnTo>
                  <a:lnTo>
                    <a:pt x="1926" y="1860"/>
                  </a:lnTo>
                  <a:lnTo>
                    <a:pt x="1931" y="1849"/>
                  </a:lnTo>
                  <a:lnTo>
                    <a:pt x="1936" y="1839"/>
                  </a:lnTo>
                  <a:lnTo>
                    <a:pt x="1939" y="1827"/>
                  </a:lnTo>
                  <a:lnTo>
                    <a:pt x="1939" y="1815"/>
                  </a:lnTo>
                  <a:lnTo>
                    <a:pt x="1939" y="1802"/>
                  </a:lnTo>
                  <a:lnTo>
                    <a:pt x="1936" y="1790"/>
                  </a:lnTo>
                  <a:lnTo>
                    <a:pt x="1931" y="1779"/>
                  </a:lnTo>
                  <a:lnTo>
                    <a:pt x="1926" y="1768"/>
                  </a:lnTo>
                  <a:lnTo>
                    <a:pt x="1922" y="1764"/>
                  </a:lnTo>
                  <a:lnTo>
                    <a:pt x="1919" y="1761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50"/>
                  </a:lnTo>
                  <a:lnTo>
                    <a:pt x="1892" y="1748"/>
                  </a:lnTo>
                  <a:lnTo>
                    <a:pt x="1885" y="1748"/>
                  </a:lnTo>
                  <a:lnTo>
                    <a:pt x="1879" y="1748"/>
                  </a:lnTo>
                  <a:lnTo>
                    <a:pt x="1872" y="1750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1"/>
                  </a:lnTo>
                  <a:lnTo>
                    <a:pt x="1847" y="1764"/>
                  </a:lnTo>
                  <a:lnTo>
                    <a:pt x="1844" y="1768"/>
                  </a:lnTo>
                  <a:lnTo>
                    <a:pt x="1838" y="1779"/>
                  </a:lnTo>
                  <a:lnTo>
                    <a:pt x="1833" y="1790"/>
                  </a:lnTo>
                  <a:lnTo>
                    <a:pt x="1831" y="1802"/>
                  </a:lnTo>
                  <a:lnTo>
                    <a:pt x="1830" y="1815"/>
                  </a:lnTo>
                  <a:close/>
                  <a:moveTo>
                    <a:pt x="1969" y="1737"/>
                  </a:moveTo>
                  <a:lnTo>
                    <a:pt x="1991" y="1737"/>
                  </a:lnTo>
                  <a:lnTo>
                    <a:pt x="2039" y="1873"/>
                  </a:lnTo>
                  <a:lnTo>
                    <a:pt x="2088" y="1737"/>
                  </a:lnTo>
                  <a:lnTo>
                    <a:pt x="2108" y="1737"/>
                  </a:lnTo>
                  <a:lnTo>
                    <a:pt x="2049" y="1893"/>
                  </a:lnTo>
                  <a:lnTo>
                    <a:pt x="2030" y="1893"/>
                  </a:lnTo>
                  <a:lnTo>
                    <a:pt x="1969" y="1737"/>
                  </a:lnTo>
                  <a:close/>
                  <a:moveTo>
                    <a:pt x="2138" y="1819"/>
                  </a:moveTo>
                  <a:lnTo>
                    <a:pt x="2139" y="1830"/>
                  </a:lnTo>
                  <a:lnTo>
                    <a:pt x="2141" y="1841"/>
                  </a:lnTo>
                  <a:lnTo>
                    <a:pt x="2144" y="1852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9"/>
                  </a:lnTo>
                  <a:lnTo>
                    <a:pt x="2162" y="1872"/>
                  </a:lnTo>
                  <a:lnTo>
                    <a:pt x="2166" y="1875"/>
                  </a:lnTo>
                  <a:lnTo>
                    <a:pt x="2171" y="1878"/>
                  </a:lnTo>
                  <a:lnTo>
                    <a:pt x="2177" y="1880"/>
                  </a:lnTo>
                  <a:lnTo>
                    <a:pt x="2182" y="1881"/>
                  </a:lnTo>
                  <a:lnTo>
                    <a:pt x="2190" y="1881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4"/>
                  </a:lnTo>
                  <a:lnTo>
                    <a:pt x="2222" y="1870"/>
                  </a:lnTo>
                  <a:lnTo>
                    <a:pt x="2227" y="1863"/>
                  </a:lnTo>
                  <a:lnTo>
                    <a:pt x="2232" y="1857"/>
                  </a:lnTo>
                  <a:lnTo>
                    <a:pt x="2235" y="1849"/>
                  </a:lnTo>
                  <a:lnTo>
                    <a:pt x="2238" y="1841"/>
                  </a:lnTo>
                  <a:lnTo>
                    <a:pt x="2257" y="1841"/>
                  </a:lnTo>
                  <a:lnTo>
                    <a:pt x="2253" y="1854"/>
                  </a:lnTo>
                  <a:lnTo>
                    <a:pt x="2248" y="1865"/>
                  </a:lnTo>
                  <a:lnTo>
                    <a:pt x="2243" y="1874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8"/>
                  </a:lnTo>
                  <a:lnTo>
                    <a:pt x="2221" y="1890"/>
                  </a:lnTo>
                  <a:lnTo>
                    <a:pt x="2216" y="1893"/>
                  </a:lnTo>
                  <a:lnTo>
                    <a:pt x="2203" y="1896"/>
                  </a:lnTo>
                  <a:lnTo>
                    <a:pt x="2190" y="1897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8"/>
                  </a:lnTo>
                  <a:lnTo>
                    <a:pt x="2136" y="1872"/>
                  </a:lnTo>
                  <a:lnTo>
                    <a:pt x="2131" y="1867"/>
                  </a:lnTo>
                  <a:lnTo>
                    <a:pt x="2128" y="1860"/>
                  </a:lnTo>
                  <a:lnTo>
                    <a:pt x="2125" y="1853"/>
                  </a:lnTo>
                  <a:lnTo>
                    <a:pt x="2123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3" y="1785"/>
                  </a:lnTo>
                  <a:lnTo>
                    <a:pt x="2125" y="1777"/>
                  </a:lnTo>
                  <a:lnTo>
                    <a:pt x="2128" y="1771"/>
                  </a:lnTo>
                  <a:lnTo>
                    <a:pt x="2131" y="1764"/>
                  </a:lnTo>
                  <a:lnTo>
                    <a:pt x="2136" y="1758"/>
                  </a:lnTo>
                  <a:lnTo>
                    <a:pt x="2140" y="1752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9"/>
                  </a:lnTo>
                  <a:lnTo>
                    <a:pt x="2164" y="1736"/>
                  </a:lnTo>
                  <a:lnTo>
                    <a:pt x="2172" y="1734"/>
                  </a:lnTo>
                  <a:lnTo>
                    <a:pt x="2180" y="1733"/>
                  </a:lnTo>
                  <a:lnTo>
                    <a:pt x="2190" y="1732"/>
                  </a:lnTo>
                  <a:lnTo>
                    <a:pt x="2198" y="1733"/>
                  </a:lnTo>
                  <a:lnTo>
                    <a:pt x="2207" y="1734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4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60"/>
                  </a:lnTo>
                  <a:lnTo>
                    <a:pt x="2247" y="1766"/>
                  </a:lnTo>
                  <a:lnTo>
                    <a:pt x="2250" y="1773"/>
                  </a:lnTo>
                  <a:lnTo>
                    <a:pt x="2252" y="1780"/>
                  </a:lnTo>
                  <a:lnTo>
                    <a:pt x="2254" y="1788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5" y="1783"/>
                  </a:lnTo>
                  <a:lnTo>
                    <a:pt x="2231" y="1774"/>
                  </a:lnTo>
                  <a:lnTo>
                    <a:pt x="2225" y="1765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1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8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1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5"/>
                  </a:lnTo>
                  <a:lnTo>
                    <a:pt x="2147" y="1774"/>
                  </a:lnTo>
                  <a:lnTo>
                    <a:pt x="2143" y="1783"/>
                  </a:lnTo>
                  <a:lnTo>
                    <a:pt x="2140" y="1793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2" y="1737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7"/>
                  </a:lnTo>
                  <a:lnTo>
                    <a:pt x="2311" y="1751"/>
                  </a:lnTo>
                  <a:lnTo>
                    <a:pt x="2316" y="1746"/>
                  </a:lnTo>
                  <a:lnTo>
                    <a:pt x="2321" y="1740"/>
                  </a:lnTo>
                  <a:lnTo>
                    <a:pt x="2329" y="1737"/>
                  </a:lnTo>
                  <a:lnTo>
                    <a:pt x="2336" y="1734"/>
                  </a:lnTo>
                  <a:lnTo>
                    <a:pt x="2344" y="1733"/>
                  </a:lnTo>
                  <a:lnTo>
                    <a:pt x="2353" y="1732"/>
                  </a:lnTo>
                  <a:lnTo>
                    <a:pt x="2360" y="1733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5"/>
                  </a:lnTo>
                  <a:lnTo>
                    <a:pt x="2397" y="1748"/>
                  </a:lnTo>
                  <a:lnTo>
                    <a:pt x="2400" y="1752"/>
                  </a:lnTo>
                  <a:lnTo>
                    <a:pt x="2402" y="1757"/>
                  </a:lnTo>
                  <a:lnTo>
                    <a:pt x="2405" y="1762"/>
                  </a:lnTo>
                  <a:lnTo>
                    <a:pt x="2407" y="1767"/>
                  </a:lnTo>
                  <a:lnTo>
                    <a:pt x="2409" y="1779"/>
                  </a:lnTo>
                  <a:lnTo>
                    <a:pt x="2409" y="1792"/>
                  </a:lnTo>
                  <a:lnTo>
                    <a:pt x="2409" y="1893"/>
                  </a:lnTo>
                  <a:lnTo>
                    <a:pt x="2390" y="1893"/>
                  </a:lnTo>
                  <a:lnTo>
                    <a:pt x="2390" y="1795"/>
                  </a:lnTo>
                  <a:lnTo>
                    <a:pt x="2389" y="1786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2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9"/>
                  </a:lnTo>
                  <a:lnTo>
                    <a:pt x="2351" y="1748"/>
                  </a:lnTo>
                  <a:lnTo>
                    <a:pt x="2345" y="1748"/>
                  </a:lnTo>
                  <a:lnTo>
                    <a:pt x="2340" y="1749"/>
                  </a:lnTo>
                  <a:lnTo>
                    <a:pt x="2335" y="1750"/>
                  </a:lnTo>
                  <a:lnTo>
                    <a:pt x="2330" y="1752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80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7"/>
                  </a:moveTo>
                  <a:lnTo>
                    <a:pt x="2465" y="1737"/>
                  </a:lnTo>
                  <a:lnTo>
                    <a:pt x="2465" y="1893"/>
                  </a:lnTo>
                  <a:lnTo>
                    <a:pt x="2446" y="1893"/>
                  </a:lnTo>
                  <a:lnTo>
                    <a:pt x="2446" y="1737"/>
                  </a:lnTo>
                  <a:close/>
                  <a:moveTo>
                    <a:pt x="2500" y="1785"/>
                  </a:moveTo>
                  <a:lnTo>
                    <a:pt x="2500" y="1778"/>
                  </a:lnTo>
                  <a:lnTo>
                    <a:pt x="2501" y="1772"/>
                  </a:lnTo>
                  <a:lnTo>
                    <a:pt x="2503" y="1766"/>
                  </a:lnTo>
                  <a:lnTo>
                    <a:pt x="2505" y="1761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8"/>
                  </a:lnTo>
                  <a:lnTo>
                    <a:pt x="2518" y="1745"/>
                  </a:lnTo>
                  <a:lnTo>
                    <a:pt x="2528" y="1739"/>
                  </a:lnTo>
                  <a:lnTo>
                    <a:pt x="2537" y="1735"/>
                  </a:lnTo>
                  <a:lnTo>
                    <a:pt x="2549" y="1733"/>
                  </a:lnTo>
                  <a:lnTo>
                    <a:pt x="2562" y="1732"/>
                  </a:lnTo>
                  <a:lnTo>
                    <a:pt x="2573" y="1733"/>
                  </a:lnTo>
                  <a:lnTo>
                    <a:pt x="2583" y="1734"/>
                  </a:lnTo>
                  <a:lnTo>
                    <a:pt x="2592" y="1737"/>
                  </a:lnTo>
                  <a:lnTo>
                    <a:pt x="2601" y="1741"/>
                  </a:lnTo>
                  <a:lnTo>
                    <a:pt x="2605" y="1745"/>
                  </a:lnTo>
                  <a:lnTo>
                    <a:pt x="2609" y="1748"/>
                  </a:lnTo>
                  <a:lnTo>
                    <a:pt x="2612" y="1752"/>
                  </a:lnTo>
                  <a:lnTo>
                    <a:pt x="2614" y="1757"/>
                  </a:lnTo>
                  <a:lnTo>
                    <a:pt x="2616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1" y="1870"/>
                  </a:lnTo>
                  <a:lnTo>
                    <a:pt x="2623" y="1873"/>
                  </a:lnTo>
                  <a:lnTo>
                    <a:pt x="2626" y="1875"/>
                  </a:lnTo>
                  <a:lnTo>
                    <a:pt x="2630" y="1876"/>
                  </a:lnTo>
                  <a:lnTo>
                    <a:pt x="2633" y="1875"/>
                  </a:lnTo>
                  <a:lnTo>
                    <a:pt x="2637" y="1875"/>
                  </a:lnTo>
                  <a:lnTo>
                    <a:pt x="2637" y="1890"/>
                  </a:lnTo>
                  <a:lnTo>
                    <a:pt x="2631" y="1892"/>
                  </a:lnTo>
                  <a:lnTo>
                    <a:pt x="2625" y="1893"/>
                  </a:lnTo>
                  <a:lnTo>
                    <a:pt x="2618" y="1892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5"/>
                  </a:lnTo>
                  <a:lnTo>
                    <a:pt x="2604" y="1881"/>
                  </a:lnTo>
                  <a:lnTo>
                    <a:pt x="2603" y="1876"/>
                  </a:lnTo>
                  <a:lnTo>
                    <a:pt x="2602" y="1871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2"/>
                  </a:lnTo>
                  <a:lnTo>
                    <a:pt x="2591" y="1879"/>
                  </a:lnTo>
                  <a:lnTo>
                    <a:pt x="2586" y="1884"/>
                  </a:lnTo>
                  <a:lnTo>
                    <a:pt x="2579" y="1888"/>
                  </a:lnTo>
                  <a:lnTo>
                    <a:pt x="2572" y="1892"/>
                  </a:lnTo>
                  <a:lnTo>
                    <a:pt x="2564" y="1895"/>
                  </a:lnTo>
                  <a:lnTo>
                    <a:pt x="2556" y="1896"/>
                  </a:lnTo>
                  <a:lnTo>
                    <a:pt x="2545" y="1897"/>
                  </a:lnTo>
                  <a:lnTo>
                    <a:pt x="2534" y="1896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6"/>
                  </a:lnTo>
                  <a:lnTo>
                    <a:pt x="2505" y="1883"/>
                  </a:lnTo>
                  <a:lnTo>
                    <a:pt x="2502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2"/>
                  </a:lnTo>
                  <a:lnTo>
                    <a:pt x="2493" y="1857"/>
                  </a:lnTo>
                  <a:lnTo>
                    <a:pt x="2493" y="1852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500" y="1826"/>
                  </a:lnTo>
                  <a:lnTo>
                    <a:pt x="2504" y="1821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2"/>
                  </a:lnTo>
                  <a:lnTo>
                    <a:pt x="2532" y="1807"/>
                  </a:lnTo>
                  <a:lnTo>
                    <a:pt x="2546" y="1805"/>
                  </a:lnTo>
                  <a:lnTo>
                    <a:pt x="2561" y="1803"/>
                  </a:lnTo>
                  <a:lnTo>
                    <a:pt x="2576" y="1801"/>
                  </a:lnTo>
                  <a:lnTo>
                    <a:pt x="2582" y="1801"/>
                  </a:lnTo>
                  <a:lnTo>
                    <a:pt x="2587" y="1800"/>
                  </a:lnTo>
                  <a:lnTo>
                    <a:pt x="2590" y="1799"/>
                  </a:lnTo>
                  <a:lnTo>
                    <a:pt x="2595" y="1797"/>
                  </a:lnTo>
                  <a:lnTo>
                    <a:pt x="2597" y="1793"/>
                  </a:lnTo>
                  <a:lnTo>
                    <a:pt x="2599" y="1790"/>
                  </a:lnTo>
                  <a:lnTo>
                    <a:pt x="2600" y="1786"/>
                  </a:lnTo>
                  <a:lnTo>
                    <a:pt x="2601" y="1780"/>
                  </a:lnTo>
                  <a:lnTo>
                    <a:pt x="2600" y="1772"/>
                  </a:lnTo>
                  <a:lnTo>
                    <a:pt x="2598" y="1764"/>
                  </a:lnTo>
                  <a:lnTo>
                    <a:pt x="2594" y="1759"/>
                  </a:lnTo>
                  <a:lnTo>
                    <a:pt x="2589" y="1754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8"/>
                  </a:lnTo>
                  <a:lnTo>
                    <a:pt x="2551" y="1749"/>
                  </a:lnTo>
                  <a:lnTo>
                    <a:pt x="2544" y="1750"/>
                  </a:lnTo>
                  <a:lnTo>
                    <a:pt x="2536" y="1753"/>
                  </a:lnTo>
                  <a:lnTo>
                    <a:pt x="2531" y="1757"/>
                  </a:lnTo>
                  <a:lnTo>
                    <a:pt x="2525" y="1762"/>
                  </a:lnTo>
                  <a:lnTo>
                    <a:pt x="2522" y="1767"/>
                  </a:lnTo>
                  <a:lnTo>
                    <a:pt x="2519" y="1775"/>
                  </a:lnTo>
                  <a:lnTo>
                    <a:pt x="2518" y="1785"/>
                  </a:lnTo>
                  <a:lnTo>
                    <a:pt x="2500" y="1785"/>
                  </a:lnTo>
                  <a:close/>
                  <a:moveTo>
                    <a:pt x="2601" y="1807"/>
                  </a:moveTo>
                  <a:lnTo>
                    <a:pt x="2600" y="1807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8"/>
                  </a:lnTo>
                  <a:lnTo>
                    <a:pt x="2536" y="1822"/>
                  </a:lnTo>
                  <a:lnTo>
                    <a:pt x="2531" y="1825"/>
                  </a:lnTo>
                  <a:lnTo>
                    <a:pt x="2527" y="1827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7"/>
                  </a:lnTo>
                  <a:lnTo>
                    <a:pt x="2514" y="1840"/>
                  </a:lnTo>
                  <a:lnTo>
                    <a:pt x="2513" y="1845"/>
                  </a:lnTo>
                  <a:lnTo>
                    <a:pt x="2511" y="1849"/>
                  </a:lnTo>
                  <a:lnTo>
                    <a:pt x="2513" y="1857"/>
                  </a:lnTo>
                  <a:lnTo>
                    <a:pt x="2515" y="1862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6"/>
                  </a:lnTo>
                  <a:lnTo>
                    <a:pt x="2533" y="1879"/>
                  </a:lnTo>
                  <a:lnTo>
                    <a:pt x="2540" y="1880"/>
                  </a:lnTo>
                  <a:lnTo>
                    <a:pt x="2546" y="1881"/>
                  </a:lnTo>
                  <a:lnTo>
                    <a:pt x="2557" y="1880"/>
                  </a:lnTo>
                  <a:lnTo>
                    <a:pt x="2568" y="1878"/>
                  </a:lnTo>
                  <a:lnTo>
                    <a:pt x="2576" y="1873"/>
                  </a:lnTo>
                  <a:lnTo>
                    <a:pt x="2585" y="1868"/>
                  </a:lnTo>
                  <a:lnTo>
                    <a:pt x="2591" y="1860"/>
                  </a:lnTo>
                  <a:lnTo>
                    <a:pt x="2597" y="1853"/>
                  </a:lnTo>
                  <a:lnTo>
                    <a:pt x="2598" y="1847"/>
                  </a:lnTo>
                  <a:lnTo>
                    <a:pt x="2599" y="1843"/>
                  </a:lnTo>
                  <a:lnTo>
                    <a:pt x="2600" y="1838"/>
                  </a:lnTo>
                  <a:lnTo>
                    <a:pt x="2601" y="1832"/>
                  </a:lnTo>
                  <a:lnTo>
                    <a:pt x="2601" y="1807"/>
                  </a:lnTo>
                  <a:close/>
                  <a:moveTo>
                    <a:pt x="2223" y="181"/>
                  </a:moveTo>
                  <a:lnTo>
                    <a:pt x="2222" y="163"/>
                  </a:lnTo>
                  <a:lnTo>
                    <a:pt x="2220" y="145"/>
                  </a:lnTo>
                  <a:lnTo>
                    <a:pt x="2216" y="127"/>
                  </a:lnTo>
                  <a:lnTo>
                    <a:pt x="2209" y="111"/>
                  </a:lnTo>
                  <a:lnTo>
                    <a:pt x="2201" y="95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9" y="23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4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4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3"/>
                  </a:lnTo>
                  <a:lnTo>
                    <a:pt x="1941" y="31"/>
                  </a:lnTo>
                  <a:lnTo>
                    <a:pt x="1927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5"/>
                  </a:lnTo>
                  <a:lnTo>
                    <a:pt x="1875" y="111"/>
                  </a:lnTo>
                  <a:lnTo>
                    <a:pt x="1870" y="127"/>
                  </a:lnTo>
                  <a:lnTo>
                    <a:pt x="1866" y="145"/>
                  </a:lnTo>
                  <a:lnTo>
                    <a:pt x="1862" y="163"/>
                  </a:lnTo>
                  <a:lnTo>
                    <a:pt x="1861" y="181"/>
                  </a:lnTo>
                  <a:lnTo>
                    <a:pt x="1862" y="200"/>
                  </a:lnTo>
                  <a:lnTo>
                    <a:pt x="1866" y="218"/>
                  </a:lnTo>
                  <a:lnTo>
                    <a:pt x="1870" y="235"/>
                  </a:lnTo>
                  <a:lnTo>
                    <a:pt x="1875" y="251"/>
                  </a:lnTo>
                  <a:lnTo>
                    <a:pt x="1883" y="268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1"/>
                  </a:lnTo>
                  <a:lnTo>
                    <a:pt x="1941" y="331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9" y="354"/>
                  </a:lnTo>
                  <a:lnTo>
                    <a:pt x="2006" y="358"/>
                  </a:lnTo>
                  <a:lnTo>
                    <a:pt x="2024" y="360"/>
                  </a:lnTo>
                  <a:lnTo>
                    <a:pt x="2043" y="362"/>
                  </a:lnTo>
                  <a:lnTo>
                    <a:pt x="2061" y="360"/>
                  </a:lnTo>
                  <a:lnTo>
                    <a:pt x="2078" y="358"/>
                  </a:lnTo>
                  <a:lnTo>
                    <a:pt x="2097" y="354"/>
                  </a:lnTo>
                  <a:lnTo>
                    <a:pt x="2113" y="348"/>
                  </a:lnTo>
                  <a:lnTo>
                    <a:pt x="2129" y="340"/>
                  </a:lnTo>
                  <a:lnTo>
                    <a:pt x="2143" y="331"/>
                  </a:lnTo>
                  <a:lnTo>
                    <a:pt x="2157" y="321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8"/>
                  </a:lnTo>
                  <a:lnTo>
                    <a:pt x="2209" y="251"/>
                  </a:lnTo>
                  <a:lnTo>
                    <a:pt x="2216" y="235"/>
                  </a:lnTo>
                  <a:lnTo>
                    <a:pt x="2220" y="218"/>
                  </a:lnTo>
                  <a:lnTo>
                    <a:pt x="2222" y="200"/>
                  </a:lnTo>
                  <a:lnTo>
                    <a:pt x="2223" y="181"/>
                  </a:lnTo>
                  <a:close/>
                  <a:moveTo>
                    <a:pt x="2648" y="785"/>
                  </a:moveTo>
                  <a:lnTo>
                    <a:pt x="2646" y="766"/>
                  </a:lnTo>
                  <a:lnTo>
                    <a:pt x="2643" y="748"/>
                  </a:lnTo>
                  <a:lnTo>
                    <a:pt x="2639" y="731"/>
                  </a:lnTo>
                  <a:lnTo>
                    <a:pt x="2633" y="715"/>
                  </a:lnTo>
                  <a:lnTo>
                    <a:pt x="2626" y="698"/>
                  </a:lnTo>
                  <a:lnTo>
                    <a:pt x="2616" y="683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4"/>
                  </a:lnTo>
                  <a:lnTo>
                    <a:pt x="2568" y="635"/>
                  </a:lnTo>
                  <a:lnTo>
                    <a:pt x="2552" y="625"/>
                  </a:lnTo>
                  <a:lnTo>
                    <a:pt x="2537" y="617"/>
                  </a:lnTo>
                  <a:lnTo>
                    <a:pt x="2520" y="612"/>
                  </a:lnTo>
                  <a:lnTo>
                    <a:pt x="2503" y="608"/>
                  </a:lnTo>
                  <a:lnTo>
                    <a:pt x="2484" y="605"/>
                  </a:lnTo>
                  <a:lnTo>
                    <a:pt x="2466" y="603"/>
                  </a:lnTo>
                  <a:lnTo>
                    <a:pt x="2448" y="605"/>
                  </a:lnTo>
                  <a:lnTo>
                    <a:pt x="2430" y="608"/>
                  </a:lnTo>
                  <a:lnTo>
                    <a:pt x="2412" y="612"/>
                  </a:lnTo>
                  <a:lnTo>
                    <a:pt x="2396" y="617"/>
                  </a:lnTo>
                  <a:lnTo>
                    <a:pt x="2380" y="625"/>
                  </a:lnTo>
                  <a:lnTo>
                    <a:pt x="2366" y="635"/>
                  </a:lnTo>
                  <a:lnTo>
                    <a:pt x="2352" y="644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3"/>
                  </a:lnTo>
                  <a:lnTo>
                    <a:pt x="2307" y="698"/>
                  </a:lnTo>
                  <a:lnTo>
                    <a:pt x="2300" y="715"/>
                  </a:lnTo>
                  <a:lnTo>
                    <a:pt x="2293" y="731"/>
                  </a:lnTo>
                  <a:lnTo>
                    <a:pt x="2289" y="748"/>
                  </a:lnTo>
                  <a:lnTo>
                    <a:pt x="2287" y="766"/>
                  </a:lnTo>
                  <a:lnTo>
                    <a:pt x="2286" y="785"/>
                  </a:lnTo>
                  <a:lnTo>
                    <a:pt x="2287" y="803"/>
                  </a:lnTo>
                  <a:lnTo>
                    <a:pt x="2289" y="822"/>
                  </a:lnTo>
                  <a:lnTo>
                    <a:pt x="2293" y="839"/>
                  </a:lnTo>
                  <a:lnTo>
                    <a:pt x="2300" y="855"/>
                  </a:lnTo>
                  <a:lnTo>
                    <a:pt x="2307" y="871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4"/>
                  </a:lnTo>
                  <a:lnTo>
                    <a:pt x="2366" y="935"/>
                  </a:lnTo>
                  <a:lnTo>
                    <a:pt x="2380" y="944"/>
                  </a:lnTo>
                  <a:lnTo>
                    <a:pt x="2396" y="951"/>
                  </a:lnTo>
                  <a:lnTo>
                    <a:pt x="2412" y="958"/>
                  </a:lnTo>
                  <a:lnTo>
                    <a:pt x="2430" y="962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2"/>
                  </a:lnTo>
                  <a:lnTo>
                    <a:pt x="2520" y="958"/>
                  </a:lnTo>
                  <a:lnTo>
                    <a:pt x="2537" y="951"/>
                  </a:lnTo>
                  <a:lnTo>
                    <a:pt x="2552" y="944"/>
                  </a:lnTo>
                  <a:lnTo>
                    <a:pt x="2568" y="935"/>
                  </a:lnTo>
                  <a:lnTo>
                    <a:pt x="2582" y="924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1"/>
                  </a:lnTo>
                  <a:lnTo>
                    <a:pt x="2633" y="855"/>
                  </a:lnTo>
                  <a:lnTo>
                    <a:pt x="2639" y="839"/>
                  </a:lnTo>
                  <a:lnTo>
                    <a:pt x="2643" y="822"/>
                  </a:lnTo>
                  <a:lnTo>
                    <a:pt x="2646" y="803"/>
                  </a:lnTo>
                  <a:lnTo>
                    <a:pt x="2648" y="785"/>
                  </a:lnTo>
                  <a:close/>
                  <a:moveTo>
                    <a:pt x="2276" y="64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1"/>
                  </a:lnTo>
                  <a:lnTo>
                    <a:pt x="2287" y="128"/>
                  </a:lnTo>
                  <a:lnTo>
                    <a:pt x="2287" y="143"/>
                  </a:lnTo>
                  <a:lnTo>
                    <a:pt x="2286" y="161"/>
                  </a:lnTo>
                  <a:lnTo>
                    <a:pt x="2285" y="178"/>
                  </a:lnTo>
                  <a:lnTo>
                    <a:pt x="2282" y="196"/>
                  </a:lnTo>
                  <a:lnTo>
                    <a:pt x="2278" y="217"/>
                  </a:lnTo>
                  <a:lnTo>
                    <a:pt x="2273" y="237"/>
                  </a:lnTo>
                  <a:lnTo>
                    <a:pt x="2266" y="258"/>
                  </a:lnTo>
                  <a:lnTo>
                    <a:pt x="2258" y="280"/>
                  </a:lnTo>
                  <a:lnTo>
                    <a:pt x="2252" y="290"/>
                  </a:lnTo>
                  <a:lnTo>
                    <a:pt x="2247" y="300"/>
                  </a:lnTo>
                  <a:lnTo>
                    <a:pt x="2241" y="310"/>
                  </a:lnTo>
                  <a:lnTo>
                    <a:pt x="2235" y="318"/>
                  </a:lnTo>
                  <a:lnTo>
                    <a:pt x="2223" y="333"/>
                  </a:lnTo>
                  <a:lnTo>
                    <a:pt x="2209" y="348"/>
                  </a:lnTo>
                  <a:lnTo>
                    <a:pt x="2195" y="359"/>
                  </a:lnTo>
                  <a:lnTo>
                    <a:pt x="2180" y="370"/>
                  </a:lnTo>
                  <a:lnTo>
                    <a:pt x="2164" y="380"/>
                  </a:lnTo>
                  <a:lnTo>
                    <a:pt x="2147" y="389"/>
                  </a:lnTo>
                  <a:lnTo>
                    <a:pt x="2113" y="405"/>
                  </a:lnTo>
                  <a:lnTo>
                    <a:pt x="2076" y="421"/>
                  </a:lnTo>
                  <a:lnTo>
                    <a:pt x="2058" y="430"/>
                  </a:lnTo>
                  <a:lnTo>
                    <a:pt x="2038" y="439"/>
                  </a:lnTo>
                  <a:lnTo>
                    <a:pt x="2019" y="450"/>
                  </a:lnTo>
                  <a:lnTo>
                    <a:pt x="2000" y="462"/>
                  </a:lnTo>
                  <a:lnTo>
                    <a:pt x="1990" y="470"/>
                  </a:lnTo>
                  <a:lnTo>
                    <a:pt x="1980" y="478"/>
                  </a:lnTo>
                  <a:lnTo>
                    <a:pt x="1970" y="489"/>
                  </a:lnTo>
                  <a:lnTo>
                    <a:pt x="1962" y="500"/>
                  </a:lnTo>
                  <a:lnTo>
                    <a:pt x="1953" y="512"/>
                  </a:lnTo>
                  <a:lnTo>
                    <a:pt x="1944" y="525"/>
                  </a:lnTo>
                  <a:lnTo>
                    <a:pt x="1937" y="538"/>
                  </a:lnTo>
                  <a:lnTo>
                    <a:pt x="1929" y="553"/>
                  </a:lnTo>
                  <a:lnTo>
                    <a:pt x="1915" y="583"/>
                  </a:lnTo>
                  <a:lnTo>
                    <a:pt x="1903" y="614"/>
                  </a:lnTo>
                  <a:lnTo>
                    <a:pt x="1893" y="647"/>
                  </a:lnTo>
                  <a:lnTo>
                    <a:pt x="1883" y="679"/>
                  </a:lnTo>
                  <a:lnTo>
                    <a:pt x="1874" y="710"/>
                  </a:lnTo>
                  <a:lnTo>
                    <a:pt x="1867" y="739"/>
                  </a:lnTo>
                  <a:lnTo>
                    <a:pt x="1861" y="768"/>
                  </a:lnTo>
                  <a:lnTo>
                    <a:pt x="1856" y="791"/>
                  </a:lnTo>
                  <a:lnTo>
                    <a:pt x="1849" y="827"/>
                  </a:lnTo>
                  <a:lnTo>
                    <a:pt x="1848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7"/>
                  </a:lnTo>
                  <a:lnTo>
                    <a:pt x="2209" y="861"/>
                  </a:lnTo>
                  <a:lnTo>
                    <a:pt x="2209" y="845"/>
                  </a:lnTo>
                  <a:lnTo>
                    <a:pt x="2208" y="826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2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6"/>
                  </a:lnTo>
                  <a:lnTo>
                    <a:pt x="2231" y="695"/>
                  </a:lnTo>
                  <a:lnTo>
                    <a:pt x="2236" y="684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6"/>
                  </a:lnTo>
                  <a:lnTo>
                    <a:pt x="2267" y="636"/>
                  </a:lnTo>
                  <a:lnTo>
                    <a:pt x="2282" y="621"/>
                  </a:lnTo>
                  <a:lnTo>
                    <a:pt x="2299" y="607"/>
                  </a:lnTo>
                  <a:lnTo>
                    <a:pt x="2315" y="596"/>
                  </a:lnTo>
                  <a:lnTo>
                    <a:pt x="2331" y="586"/>
                  </a:lnTo>
                  <a:lnTo>
                    <a:pt x="2348" y="578"/>
                  </a:lnTo>
                  <a:lnTo>
                    <a:pt x="2365" y="570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2"/>
                  </a:lnTo>
                  <a:lnTo>
                    <a:pt x="2432" y="545"/>
                  </a:lnTo>
                  <a:lnTo>
                    <a:pt x="2449" y="539"/>
                  </a:lnTo>
                  <a:lnTo>
                    <a:pt x="2465" y="530"/>
                  </a:lnTo>
                  <a:lnTo>
                    <a:pt x="2481" y="521"/>
                  </a:lnTo>
                  <a:lnTo>
                    <a:pt x="2497" y="511"/>
                  </a:lnTo>
                  <a:lnTo>
                    <a:pt x="2513" y="499"/>
                  </a:lnTo>
                  <a:lnTo>
                    <a:pt x="2529" y="484"/>
                  </a:lnTo>
                  <a:lnTo>
                    <a:pt x="2536" y="475"/>
                  </a:lnTo>
                  <a:lnTo>
                    <a:pt x="2543" y="465"/>
                  </a:lnTo>
                  <a:lnTo>
                    <a:pt x="2550" y="456"/>
                  </a:lnTo>
                  <a:lnTo>
                    <a:pt x="2557" y="444"/>
                  </a:lnTo>
                  <a:lnTo>
                    <a:pt x="2570" y="420"/>
                  </a:lnTo>
                  <a:lnTo>
                    <a:pt x="2581" y="393"/>
                  </a:lnTo>
                  <a:lnTo>
                    <a:pt x="2591" y="365"/>
                  </a:lnTo>
                  <a:lnTo>
                    <a:pt x="2601" y="336"/>
                  </a:lnTo>
                  <a:lnTo>
                    <a:pt x="2609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7" y="177"/>
                  </a:lnTo>
                  <a:lnTo>
                    <a:pt x="2642" y="146"/>
                  </a:lnTo>
                  <a:lnTo>
                    <a:pt x="2643" y="134"/>
                  </a:lnTo>
                  <a:lnTo>
                    <a:pt x="2276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5" name="Group 88"/>
          <p:cNvGrpSpPr>
            <a:grpSpLocks/>
          </p:cNvGrpSpPr>
          <p:nvPr userDrawn="1"/>
        </p:nvGrpSpPr>
        <p:grpSpPr bwMode="auto">
          <a:xfrm>
            <a:off x="6300788" y="5168900"/>
            <a:ext cx="2297112" cy="1314450"/>
            <a:chOff x="4094" y="3256"/>
            <a:chExt cx="1447" cy="828"/>
          </a:xfrm>
        </p:grpSpPr>
        <p:sp>
          <p:nvSpPr>
            <p:cNvPr id="16" name="Freeform 48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>
                <a:gd name="T0" fmla="*/ 0 w 461"/>
                <a:gd name="T1" fmla="*/ 0 h 460"/>
                <a:gd name="T2" fmla="*/ 0 w 461"/>
                <a:gd name="T3" fmla="*/ 0 h 460"/>
                <a:gd name="T4" fmla="*/ 0 w 461"/>
                <a:gd name="T5" fmla="*/ 0 h 460"/>
                <a:gd name="T6" fmla="*/ 0 w 461"/>
                <a:gd name="T7" fmla="*/ 0 h 460"/>
                <a:gd name="T8" fmla="*/ 0 w 461"/>
                <a:gd name="T9" fmla="*/ 0 h 460"/>
                <a:gd name="T10" fmla="*/ 0 w 461"/>
                <a:gd name="T11" fmla="*/ 0 h 460"/>
                <a:gd name="T12" fmla="*/ 0 w 461"/>
                <a:gd name="T13" fmla="*/ 0 h 460"/>
                <a:gd name="T14" fmla="*/ 0 w 461"/>
                <a:gd name="T15" fmla="*/ 0 h 460"/>
                <a:gd name="T16" fmla="*/ 0 w 461"/>
                <a:gd name="T17" fmla="*/ 0 h 460"/>
                <a:gd name="T18" fmla="*/ 0 w 461"/>
                <a:gd name="T19" fmla="*/ 0 h 460"/>
                <a:gd name="T20" fmla="*/ 0 w 461"/>
                <a:gd name="T21" fmla="*/ 0 h 460"/>
                <a:gd name="T22" fmla="*/ 0 w 461"/>
                <a:gd name="T23" fmla="*/ 0 h 460"/>
                <a:gd name="T24" fmla="*/ 0 w 461"/>
                <a:gd name="T25" fmla="*/ 0 h 460"/>
                <a:gd name="T26" fmla="*/ 0 w 461"/>
                <a:gd name="T27" fmla="*/ 0 h 460"/>
                <a:gd name="T28" fmla="*/ 0 w 461"/>
                <a:gd name="T29" fmla="*/ 0 h 460"/>
                <a:gd name="T30" fmla="*/ 0 w 461"/>
                <a:gd name="T31" fmla="*/ 0 h 460"/>
                <a:gd name="T32" fmla="*/ 0 w 461"/>
                <a:gd name="T33" fmla="*/ 0 h 460"/>
                <a:gd name="T34" fmla="*/ 0 w 461"/>
                <a:gd name="T35" fmla="*/ 0 h 460"/>
                <a:gd name="T36" fmla="*/ 0 w 461"/>
                <a:gd name="T37" fmla="*/ 0 h 460"/>
                <a:gd name="T38" fmla="*/ 0 w 461"/>
                <a:gd name="T39" fmla="*/ 0 h 460"/>
                <a:gd name="T40" fmla="*/ 0 w 461"/>
                <a:gd name="T41" fmla="*/ 0 h 460"/>
                <a:gd name="T42" fmla="*/ 0 w 461"/>
                <a:gd name="T43" fmla="*/ 0 h 460"/>
                <a:gd name="T44" fmla="*/ 0 w 461"/>
                <a:gd name="T45" fmla="*/ 0 h 460"/>
                <a:gd name="T46" fmla="*/ 0 w 461"/>
                <a:gd name="T47" fmla="*/ 0 h 460"/>
                <a:gd name="T48" fmla="*/ 0 w 461"/>
                <a:gd name="T49" fmla="*/ 0 h 460"/>
                <a:gd name="T50" fmla="*/ 0 w 461"/>
                <a:gd name="T51" fmla="*/ 0 h 460"/>
                <a:gd name="T52" fmla="*/ 0 w 461"/>
                <a:gd name="T53" fmla="*/ 0 h 460"/>
                <a:gd name="T54" fmla="*/ 0 w 461"/>
                <a:gd name="T55" fmla="*/ 0 h 460"/>
                <a:gd name="T56" fmla="*/ 0 w 461"/>
                <a:gd name="T57" fmla="*/ 0 h 460"/>
                <a:gd name="T58" fmla="*/ 0 w 461"/>
                <a:gd name="T59" fmla="*/ 0 h 460"/>
                <a:gd name="T60" fmla="*/ 0 w 461"/>
                <a:gd name="T61" fmla="*/ 0 h 460"/>
                <a:gd name="T62" fmla="*/ 0 w 461"/>
                <a:gd name="T63" fmla="*/ 0 h 460"/>
                <a:gd name="T64" fmla="*/ 0 w 461"/>
                <a:gd name="T65" fmla="*/ 0 h 460"/>
                <a:gd name="T66" fmla="*/ 0 w 461"/>
                <a:gd name="T67" fmla="*/ 0 h 460"/>
                <a:gd name="T68" fmla="*/ 0 w 461"/>
                <a:gd name="T69" fmla="*/ 0 h 460"/>
                <a:gd name="T70" fmla="*/ 0 w 461"/>
                <a:gd name="T71" fmla="*/ 0 h 460"/>
                <a:gd name="T72" fmla="*/ 0 w 461"/>
                <a:gd name="T73" fmla="*/ 0 h 460"/>
                <a:gd name="T74" fmla="*/ 0 w 461"/>
                <a:gd name="T75" fmla="*/ 0 h 460"/>
                <a:gd name="T76" fmla="*/ 0 w 461"/>
                <a:gd name="T77" fmla="*/ 0 h 460"/>
                <a:gd name="T78" fmla="*/ 0 w 461"/>
                <a:gd name="T79" fmla="*/ 0 h 460"/>
                <a:gd name="T80" fmla="*/ 0 w 461"/>
                <a:gd name="T81" fmla="*/ 0 h 460"/>
                <a:gd name="T82" fmla="*/ 0 w 461"/>
                <a:gd name="T83" fmla="*/ 0 h 460"/>
                <a:gd name="T84" fmla="*/ 0 w 461"/>
                <a:gd name="T85" fmla="*/ 0 h 460"/>
                <a:gd name="T86" fmla="*/ 0 w 461"/>
                <a:gd name="T87" fmla="*/ 0 h 460"/>
                <a:gd name="T88" fmla="*/ 0 w 461"/>
                <a:gd name="T89" fmla="*/ 0 h 460"/>
                <a:gd name="T90" fmla="*/ 0 w 461"/>
                <a:gd name="T91" fmla="*/ 0 h 460"/>
                <a:gd name="T92" fmla="*/ 0 w 461"/>
                <a:gd name="T93" fmla="*/ 0 h 460"/>
                <a:gd name="T94" fmla="*/ 0 w 461"/>
                <a:gd name="T95" fmla="*/ 0 h 460"/>
                <a:gd name="T96" fmla="*/ 0 w 461"/>
                <a:gd name="T97" fmla="*/ 0 h 460"/>
                <a:gd name="T98" fmla="*/ 0 w 461"/>
                <a:gd name="T99" fmla="*/ 0 h 460"/>
                <a:gd name="T100" fmla="*/ 0 w 461"/>
                <a:gd name="T101" fmla="*/ 0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49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>
                <a:gd name="T0" fmla="*/ 0 w 461"/>
                <a:gd name="T1" fmla="*/ 0 h 461"/>
                <a:gd name="T2" fmla="*/ 0 w 461"/>
                <a:gd name="T3" fmla="*/ 0 h 461"/>
                <a:gd name="T4" fmla="*/ 0 w 461"/>
                <a:gd name="T5" fmla="*/ 0 h 461"/>
                <a:gd name="T6" fmla="*/ 0 w 461"/>
                <a:gd name="T7" fmla="*/ 0 h 461"/>
                <a:gd name="T8" fmla="*/ 0 w 461"/>
                <a:gd name="T9" fmla="*/ 0 h 461"/>
                <a:gd name="T10" fmla="*/ 0 w 461"/>
                <a:gd name="T11" fmla="*/ 0 h 461"/>
                <a:gd name="T12" fmla="*/ 0 w 461"/>
                <a:gd name="T13" fmla="*/ 0 h 461"/>
                <a:gd name="T14" fmla="*/ 0 w 461"/>
                <a:gd name="T15" fmla="*/ 0 h 461"/>
                <a:gd name="T16" fmla="*/ 0 w 461"/>
                <a:gd name="T17" fmla="*/ 0 h 461"/>
                <a:gd name="T18" fmla="*/ 0 w 461"/>
                <a:gd name="T19" fmla="*/ 0 h 461"/>
                <a:gd name="T20" fmla="*/ 0 w 461"/>
                <a:gd name="T21" fmla="*/ 0 h 461"/>
                <a:gd name="T22" fmla="*/ 0 w 461"/>
                <a:gd name="T23" fmla="*/ 0 h 461"/>
                <a:gd name="T24" fmla="*/ 0 w 461"/>
                <a:gd name="T25" fmla="*/ 0 h 461"/>
                <a:gd name="T26" fmla="*/ 0 w 461"/>
                <a:gd name="T27" fmla="*/ 0 h 461"/>
                <a:gd name="T28" fmla="*/ 0 w 461"/>
                <a:gd name="T29" fmla="*/ 0 h 461"/>
                <a:gd name="T30" fmla="*/ 0 w 461"/>
                <a:gd name="T31" fmla="*/ 0 h 461"/>
                <a:gd name="T32" fmla="*/ 0 w 461"/>
                <a:gd name="T33" fmla="*/ 0 h 461"/>
                <a:gd name="T34" fmla="*/ 0 w 461"/>
                <a:gd name="T35" fmla="*/ 0 h 461"/>
                <a:gd name="T36" fmla="*/ 0 w 461"/>
                <a:gd name="T37" fmla="*/ 0 h 461"/>
                <a:gd name="T38" fmla="*/ 0 w 461"/>
                <a:gd name="T39" fmla="*/ 0 h 461"/>
                <a:gd name="T40" fmla="*/ 0 w 461"/>
                <a:gd name="T41" fmla="*/ 0 h 461"/>
                <a:gd name="T42" fmla="*/ 0 w 461"/>
                <a:gd name="T43" fmla="*/ 0 h 461"/>
                <a:gd name="T44" fmla="*/ 0 w 461"/>
                <a:gd name="T45" fmla="*/ 0 h 461"/>
                <a:gd name="T46" fmla="*/ 0 w 461"/>
                <a:gd name="T47" fmla="*/ 0 h 461"/>
                <a:gd name="T48" fmla="*/ 0 w 461"/>
                <a:gd name="T49" fmla="*/ 0 h 461"/>
                <a:gd name="T50" fmla="*/ 0 w 461"/>
                <a:gd name="T51" fmla="*/ 0 h 461"/>
                <a:gd name="T52" fmla="*/ 0 w 461"/>
                <a:gd name="T53" fmla="*/ 0 h 461"/>
                <a:gd name="T54" fmla="*/ 0 w 461"/>
                <a:gd name="T55" fmla="*/ 0 h 461"/>
                <a:gd name="T56" fmla="*/ 0 w 461"/>
                <a:gd name="T57" fmla="*/ 0 h 461"/>
                <a:gd name="T58" fmla="*/ 0 w 461"/>
                <a:gd name="T59" fmla="*/ 0 h 461"/>
                <a:gd name="T60" fmla="*/ 0 w 461"/>
                <a:gd name="T61" fmla="*/ 0 h 461"/>
                <a:gd name="T62" fmla="*/ 0 w 461"/>
                <a:gd name="T63" fmla="*/ 0 h 461"/>
                <a:gd name="T64" fmla="*/ 0 w 461"/>
                <a:gd name="T65" fmla="*/ 0 h 461"/>
                <a:gd name="T66" fmla="*/ 0 w 461"/>
                <a:gd name="T67" fmla="*/ 0 h 461"/>
                <a:gd name="T68" fmla="*/ 0 w 461"/>
                <a:gd name="T69" fmla="*/ 0 h 461"/>
                <a:gd name="T70" fmla="*/ 0 w 461"/>
                <a:gd name="T71" fmla="*/ 0 h 461"/>
                <a:gd name="T72" fmla="*/ 0 w 461"/>
                <a:gd name="T73" fmla="*/ 0 h 461"/>
                <a:gd name="T74" fmla="*/ 0 w 461"/>
                <a:gd name="T75" fmla="*/ 0 h 461"/>
                <a:gd name="T76" fmla="*/ 0 w 461"/>
                <a:gd name="T77" fmla="*/ 0 h 461"/>
                <a:gd name="T78" fmla="*/ 0 w 461"/>
                <a:gd name="T79" fmla="*/ 0 h 461"/>
                <a:gd name="T80" fmla="*/ 0 w 461"/>
                <a:gd name="T81" fmla="*/ 0 h 461"/>
                <a:gd name="T82" fmla="*/ 0 w 461"/>
                <a:gd name="T83" fmla="*/ 0 h 461"/>
                <a:gd name="T84" fmla="*/ 0 w 461"/>
                <a:gd name="T85" fmla="*/ 0 h 461"/>
                <a:gd name="T86" fmla="*/ 0 w 461"/>
                <a:gd name="T87" fmla="*/ 0 h 461"/>
                <a:gd name="T88" fmla="*/ 0 w 461"/>
                <a:gd name="T89" fmla="*/ 0 h 461"/>
                <a:gd name="T90" fmla="*/ 0 w 461"/>
                <a:gd name="T91" fmla="*/ 0 h 461"/>
                <a:gd name="T92" fmla="*/ 0 w 461"/>
                <a:gd name="T93" fmla="*/ 0 h 461"/>
                <a:gd name="T94" fmla="*/ 0 w 461"/>
                <a:gd name="T95" fmla="*/ 0 h 461"/>
                <a:gd name="T96" fmla="*/ 0 w 461"/>
                <a:gd name="T97" fmla="*/ 0 h 461"/>
                <a:gd name="T98" fmla="*/ 0 w 461"/>
                <a:gd name="T99" fmla="*/ 0 h 4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50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>
                <a:gd name="T0" fmla="*/ 0 w 1014"/>
                <a:gd name="T1" fmla="*/ 0 h 1073"/>
                <a:gd name="T2" fmla="*/ 0 w 1014"/>
                <a:gd name="T3" fmla="*/ 0 h 1073"/>
                <a:gd name="T4" fmla="*/ 0 w 1014"/>
                <a:gd name="T5" fmla="*/ 0 h 1073"/>
                <a:gd name="T6" fmla="*/ 0 w 1014"/>
                <a:gd name="T7" fmla="*/ 0 h 1073"/>
                <a:gd name="T8" fmla="*/ 0 w 1014"/>
                <a:gd name="T9" fmla="*/ 0 h 1073"/>
                <a:gd name="T10" fmla="*/ 0 w 1014"/>
                <a:gd name="T11" fmla="*/ 0 h 1073"/>
                <a:gd name="T12" fmla="*/ 0 w 1014"/>
                <a:gd name="T13" fmla="*/ 0 h 1073"/>
                <a:gd name="T14" fmla="*/ 0 w 1014"/>
                <a:gd name="T15" fmla="*/ 0 h 1073"/>
                <a:gd name="T16" fmla="*/ 0 w 1014"/>
                <a:gd name="T17" fmla="*/ 0 h 1073"/>
                <a:gd name="T18" fmla="*/ 0 w 1014"/>
                <a:gd name="T19" fmla="*/ 0 h 1073"/>
                <a:gd name="T20" fmla="*/ 0 w 1014"/>
                <a:gd name="T21" fmla="*/ 0 h 1073"/>
                <a:gd name="T22" fmla="*/ 0 w 1014"/>
                <a:gd name="T23" fmla="*/ 0 h 1073"/>
                <a:gd name="T24" fmla="*/ 0 w 1014"/>
                <a:gd name="T25" fmla="*/ 0 h 1073"/>
                <a:gd name="T26" fmla="*/ 0 w 1014"/>
                <a:gd name="T27" fmla="*/ 0 h 1073"/>
                <a:gd name="T28" fmla="*/ 0 w 1014"/>
                <a:gd name="T29" fmla="*/ 0 h 1073"/>
                <a:gd name="T30" fmla="*/ 0 w 1014"/>
                <a:gd name="T31" fmla="*/ 0 h 1073"/>
                <a:gd name="T32" fmla="*/ 0 w 1014"/>
                <a:gd name="T33" fmla="*/ 0 h 1073"/>
                <a:gd name="T34" fmla="*/ 0 w 1014"/>
                <a:gd name="T35" fmla="*/ 0 h 1073"/>
                <a:gd name="T36" fmla="*/ 0 w 1014"/>
                <a:gd name="T37" fmla="*/ 0 h 1073"/>
                <a:gd name="T38" fmla="*/ 0 w 1014"/>
                <a:gd name="T39" fmla="*/ 0 h 1073"/>
                <a:gd name="T40" fmla="*/ 0 w 1014"/>
                <a:gd name="T41" fmla="*/ 0 h 1073"/>
                <a:gd name="T42" fmla="*/ 0 w 1014"/>
                <a:gd name="T43" fmla="*/ 0 h 1073"/>
                <a:gd name="T44" fmla="*/ 0 w 1014"/>
                <a:gd name="T45" fmla="*/ 0 h 1073"/>
                <a:gd name="T46" fmla="*/ 0 w 1014"/>
                <a:gd name="T47" fmla="*/ 0 h 1073"/>
                <a:gd name="T48" fmla="*/ 0 w 1014"/>
                <a:gd name="T49" fmla="*/ 0 h 1073"/>
                <a:gd name="T50" fmla="*/ 0 w 1014"/>
                <a:gd name="T51" fmla="*/ 0 h 1073"/>
                <a:gd name="T52" fmla="*/ 0 w 1014"/>
                <a:gd name="T53" fmla="*/ 0 h 1073"/>
                <a:gd name="T54" fmla="*/ 0 w 1014"/>
                <a:gd name="T55" fmla="*/ 0 h 1073"/>
                <a:gd name="T56" fmla="*/ 0 w 1014"/>
                <a:gd name="T57" fmla="*/ 0 h 1073"/>
                <a:gd name="T58" fmla="*/ 0 w 1014"/>
                <a:gd name="T59" fmla="*/ 0 h 1073"/>
                <a:gd name="T60" fmla="*/ 0 w 1014"/>
                <a:gd name="T61" fmla="*/ 0 h 1073"/>
                <a:gd name="T62" fmla="*/ 0 w 1014"/>
                <a:gd name="T63" fmla="*/ 0 h 1073"/>
                <a:gd name="T64" fmla="*/ 0 w 1014"/>
                <a:gd name="T65" fmla="*/ 0 h 1073"/>
                <a:gd name="T66" fmla="*/ 0 w 1014"/>
                <a:gd name="T67" fmla="*/ 0 h 1073"/>
                <a:gd name="T68" fmla="*/ 0 w 1014"/>
                <a:gd name="T69" fmla="*/ 0 h 1073"/>
                <a:gd name="T70" fmla="*/ 0 w 1014"/>
                <a:gd name="T71" fmla="*/ 0 h 1073"/>
                <a:gd name="T72" fmla="*/ 0 w 1014"/>
                <a:gd name="T73" fmla="*/ 0 h 1073"/>
                <a:gd name="T74" fmla="*/ 0 w 1014"/>
                <a:gd name="T75" fmla="*/ 0 h 1073"/>
                <a:gd name="T76" fmla="*/ 0 w 1014"/>
                <a:gd name="T77" fmla="*/ 0 h 1073"/>
                <a:gd name="T78" fmla="*/ 0 w 1014"/>
                <a:gd name="T79" fmla="*/ 0 h 1073"/>
                <a:gd name="T80" fmla="*/ 0 w 1014"/>
                <a:gd name="T81" fmla="*/ 0 h 1073"/>
                <a:gd name="T82" fmla="*/ 0 w 1014"/>
                <a:gd name="T83" fmla="*/ 0 h 1073"/>
                <a:gd name="T84" fmla="*/ 0 w 1014"/>
                <a:gd name="T85" fmla="*/ 0 h 1073"/>
                <a:gd name="T86" fmla="*/ 0 w 1014"/>
                <a:gd name="T87" fmla="*/ 0 h 1073"/>
                <a:gd name="T88" fmla="*/ 0 w 1014"/>
                <a:gd name="T89" fmla="*/ 0 h 1073"/>
                <a:gd name="T90" fmla="*/ 0 w 1014"/>
                <a:gd name="T91" fmla="*/ 0 h 1073"/>
                <a:gd name="T92" fmla="*/ 0 w 1014"/>
                <a:gd name="T93" fmla="*/ 0 h 1073"/>
                <a:gd name="T94" fmla="*/ 0 w 1014"/>
                <a:gd name="T95" fmla="*/ 0 h 1073"/>
                <a:gd name="T96" fmla="*/ 0 w 1014"/>
                <a:gd name="T97" fmla="*/ 0 h 1073"/>
                <a:gd name="T98" fmla="*/ 0 w 1014"/>
                <a:gd name="T99" fmla="*/ 0 h 1073"/>
                <a:gd name="T100" fmla="*/ 0 w 1014"/>
                <a:gd name="T101" fmla="*/ 0 h 1073"/>
                <a:gd name="T102" fmla="*/ 0 w 1014"/>
                <a:gd name="T103" fmla="*/ 0 h 1073"/>
                <a:gd name="T104" fmla="*/ 0 w 1014"/>
                <a:gd name="T105" fmla="*/ 0 h 1073"/>
                <a:gd name="T106" fmla="*/ 0 w 1014"/>
                <a:gd name="T107" fmla="*/ 0 h 1073"/>
                <a:gd name="T108" fmla="*/ 0 w 1014"/>
                <a:gd name="T109" fmla="*/ 0 h 10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51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>
                <a:gd name="T0" fmla="*/ 0 w 214"/>
                <a:gd name="T1" fmla="*/ 0 h 274"/>
                <a:gd name="T2" fmla="*/ 0 w 214"/>
                <a:gd name="T3" fmla="*/ 0 h 274"/>
                <a:gd name="T4" fmla="*/ 0 w 214"/>
                <a:gd name="T5" fmla="*/ 0 h 274"/>
                <a:gd name="T6" fmla="*/ 0 w 214"/>
                <a:gd name="T7" fmla="*/ 0 h 274"/>
                <a:gd name="T8" fmla="*/ 0 w 214"/>
                <a:gd name="T9" fmla="*/ 0 h 274"/>
                <a:gd name="T10" fmla="*/ 0 w 214"/>
                <a:gd name="T11" fmla="*/ 0 h 274"/>
                <a:gd name="T12" fmla="*/ 0 w 214"/>
                <a:gd name="T13" fmla="*/ 0 h 274"/>
                <a:gd name="T14" fmla="*/ 0 w 214"/>
                <a:gd name="T15" fmla="*/ 0 h 274"/>
                <a:gd name="T16" fmla="*/ 0 w 214"/>
                <a:gd name="T17" fmla="*/ 0 h 274"/>
                <a:gd name="T18" fmla="*/ 0 w 214"/>
                <a:gd name="T19" fmla="*/ 0 h 274"/>
                <a:gd name="T20" fmla="*/ 0 w 214"/>
                <a:gd name="T21" fmla="*/ 0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52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>
                <a:gd name="T0" fmla="*/ 0 w 183"/>
                <a:gd name="T1" fmla="*/ 0 h 210"/>
                <a:gd name="T2" fmla="*/ 0 w 183"/>
                <a:gd name="T3" fmla="*/ 0 h 210"/>
                <a:gd name="T4" fmla="*/ 0 w 183"/>
                <a:gd name="T5" fmla="*/ 0 h 210"/>
                <a:gd name="T6" fmla="*/ 0 w 183"/>
                <a:gd name="T7" fmla="*/ 0 h 210"/>
                <a:gd name="T8" fmla="*/ 0 w 183"/>
                <a:gd name="T9" fmla="*/ 0 h 210"/>
                <a:gd name="T10" fmla="*/ 0 w 183"/>
                <a:gd name="T11" fmla="*/ 0 h 210"/>
                <a:gd name="T12" fmla="*/ 0 w 183"/>
                <a:gd name="T13" fmla="*/ 0 h 210"/>
                <a:gd name="T14" fmla="*/ 0 w 183"/>
                <a:gd name="T15" fmla="*/ 0 h 210"/>
                <a:gd name="T16" fmla="*/ 0 w 183"/>
                <a:gd name="T17" fmla="*/ 0 h 210"/>
                <a:gd name="T18" fmla="*/ 0 w 183"/>
                <a:gd name="T19" fmla="*/ 0 h 210"/>
                <a:gd name="T20" fmla="*/ 0 w 183"/>
                <a:gd name="T21" fmla="*/ 0 h 210"/>
                <a:gd name="T22" fmla="*/ 0 w 183"/>
                <a:gd name="T23" fmla="*/ 0 h 210"/>
                <a:gd name="T24" fmla="*/ 0 w 183"/>
                <a:gd name="T25" fmla="*/ 0 h 210"/>
                <a:gd name="T26" fmla="*/ 0 w 183"/>
                <a:gd name="T27" fmla="*/ 0 h 210"/>
                <a:gd name="T28" fmla="*/ 0 w 183"/>
                <a:gd name="T29" fmla="*/ 0 h 210"/>
                <a:gd name="T30" fmla="*/ 0 w 183"/>
                <a:gd name="T31" fmla="*/ 0 h 210"/>
                <a:gd name="T32" fmla="*/ 0 w 183"/>
                <a:gd name="T33" fmla="*/ 0 h 210"/>
                <a:gd name="T34" fmla="*/ 0 w 183"/>
                <a:gd name="T35" fmla="*/ 0 h 210"/>
                <a:gd name="T36" fmla="*/ 0 w 183"/>
                <a:gd name="T37" fmla="*/ 0 h 210"/>
                <a:gd name="T38" fmla="*/ 0 w 183"/>
                <a:gd name="T39" fmla="*/ 0 h 210"/>
                <a:gd name="T40" fmla="*/ 0 w 183"/>
                <a:gd name="T41" fmla="*/ 0 h 210"/>
                <a:gd name="T42" fmla="*/ 0 w 183"/>
                <a:gd name="T43" fmla="*/ 0 h 210"/>
                <a:gd name="T44" fmla="*/ 0 w 183"/>
                <a:gd name="T45" fmla="*/ 0 h 210"/>
                <a:gd name="T46" fmla="*/ 0 w 183"/>
                <a:gd name="T47" fmla="*/ 0 h 210"/>
                <a:gd name="T48" fmla="*/ 0 w 183"/>
                <a:gd name="T49" fmla="*/ 0 h 210"/>
                <a:gd name="T50" fmla="*/ 0 w 183"/>
                <a:gd name="T51" fmla="*/ 0 h 210"/>
                <a:gd name="T52" fmla="*/ 0 w 183"/>
                <a:gd name="T53" fmla="*/ 0 h 210"/>
                <a:gd name="T54" fmla="*/ 0 w 183"/>
                <a:gd name="T55" fmla="*/ 0 h 210"/>
                <a:gd name="T56" fmla="*/ 0 w 183"/>
                <a:gd name="T57" fmla="*/ 0 h 210"/>
                <a:gd name="T58" fmla="*/ 0 w 183"/>
                <a:gd name="T59" fmla="*/ 0 h 210"/>
                <a:gd name="T60" fmla="*/ 0 w 183"/>
                <a:gd name="T61" fmla="*/ 0 h 210"/>
                <a:gd name="T62" fmla="*/ 0 w 183"/>
                <a:gd name="T63" fmla="*/ 0 h 210"/>
                <a:gd name="T64" fmla="*/ 0 w 183"/>
                <a:gd name="T65" fmla="*/ 0 h 210"/>
                <a:gd name="T66" fmla="*/ 0 w 183"/>
                <a:gd name="T67" fmla="*/ 0 h 210"/>
                <a:gd name="T68" fmla="*/ 0 w 183"/>
                <a:gd name="T69" fmla="*/ 0 h 210"/>
                <a:gd name="T70" fmla="*/ 0 w 183"/>
                <a:gd name="T71" fmla="*/ 0 h 210"/>
                <a:gd name="T72" fmla="*/ 0 w 183"/>
                <a:gd name="T73" fmla="*/ 0 h 210"/>
                <a:gd name="T74" fmla="*/ 0 w 183"/>
                <a:gd name="T75" fmla="*/ 0 h 210"/>
                <a:gd name="T76" fmla="*/ 0 w 183"/>
                <a:gd name="T77" fmla="*/ 0 h 210"/>
                <a:gd name="T78" fmla="*/ 0 w 183"/>
                <a:gd name="T79" fmla="*/ 0 h 210"/>
                <a:gd name="T80" fmla="*/ 0 w 183"/>
                <a:gd name="T81" fmla="*/ 0 h 210"/>
                <a:gd name="T82" fmla="*/ 0 w 183"/>
                <a:gd name="T83" fmla="*/ 0 h 210"/>
                <a:gd name="T84" fmla="*/ 0 w 183"/>
                <a:gd name="T85" fmla="*/ 0 h 210"/>
                <a:gd name="T86" fmla="*/ 0 w 183"/>
                <a:gd name="T87" fmla="*/ 0 h 210"/>
                <a:gd name="T88" fmla="*/ 0 w 183"/>
                <a:gd name="T89" fmla="*/ 0 h 210"/>
                <a:gd name="T90" fmla="*/ 0 w 183"/>
                <a:gd name="T91" fmla="*/ 0 h 210"/>
                <a:gd name="T92" fmla="*/ 0 w 183"/>
                <a:gd name="T93" fmla="*/ 0 h 210"/>
                <a:gd name="T94" fmla="*/ 0 w 183"/>
                <a:gd name="T95" fmla="*/ 0 h 210"/>
                <a:gd name="T96" fmla="*/ 0 w 183"/>
                <a:gd name="T97" fmla="*/ 0 h 210"/>
                <a:gd name="T98" fmla="*/ 0 w 183"/>
                <a:gd name="T99" fmla="*/ 0 h 210"/>
                <a:gd name="T100" fmla="*/ 0 w 183"/>
                <a:gd name="T101" fmla="*/ 0 h 210"/>
                <a:gd name="T102" fmla="*/ 0 w 183"/>
                <a:gd name="T103" fmla="*/ 0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53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54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Freeform 55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>
                <a:gd name="T0" fmla="*/ 0 w 182"/>
                <a:gd name="T1" fmla="*/ 0 h 280"/>
                <a:gd name="T2" fmla="*/ 0 w 182"/>
                <a:gd name="T3" fmla="*/ 0 h 280"/>
                <a:gd name="T4" fmla="*/ 0 w 182"/>
                <a:gd name="T5" fmla="*/ 0 h 280"/>
                <a:gd name="T6" fmla="*/ 0 w 182"/>
                <a:gd name="T7" fmla="*/ 0 h 280"/>
                <a:gd name="T8" fmla="*/ 0 w 182"/>
                <a:gd name="T9" fmla="*/ 0 h 280"/>
                <a:gd name="T10" fmla="*/ 0 w 182"/>
                <a:gd name="T11" fmla="*/ 0 h 280"/>
                <a:gd name="T12" fmla="*/ 0 w 182"/>
                <a:gd name="T13" fmla="*/ 0 h 280"/>
                <a:gd name="T14" fmla="*/ 0 w 182"/>
                <a:gd name="T15" fmla="*/ 0 h 280"/>
                <a:gd name="T16" fmla="*/ 0 w 182"/>
                <a:gd name="T17" fmla="*/ 0 h 280"/>
                <a:gd name="T18" fmla="*/ 0 w 182"/>
                <a:gd name="T19" fmla="*/ 0 h 280"/>
                <a:gd name="T20" fmla="*/ 0 w 182"/>
                <a:gd name="T21" fmla="*/ 0 h 280"/>
                <a:gd name="T22" fmla="*/ 0 w 182"/>
                <a:gd name="T23" fmla="*/ 0 h 280"/>
                <a:gd name="T24" fmla="*/ 0 w 182"/>
                <a:gd name="T25" fmla="*/ 0 h 280"/>
                <a:gd name="T26" fmla="*/ 0 w 182"/>
                <a:gd name="T27" fmla="*/ 0 h 280"/>
                <a:gd name="T28" fmla="*/ 0 w 182"/>
                <a:gd name="T29" fmla="*/ 0 h 280"/>
                <a:gd name="T30" fmla="*/ 0 w 182"/>
                <a:gd name="T31" fmla="*/ 0 h 280"/>
                <a:gd name="T32" fmla="*/ 0 w 182"/>
                <a:gd name="T33" fmla="*/ 0 h 280"/>
                <a:gd name="T34" fmla="*/ 0 w 182"/>
                <a:gd name="T35" fmla="*/ 0 h 280"/>
                <a:gd name="T36" fmla="*/ 0 w 182"/>
                <a:gd name="T37" fmla="*/ 0 h 280"/>
                <a:gd name="T38" fmla="*/ 0 w 182"/>
                <a:gd name="T39" fmla="*/ 0 h 280"/>
                <a:gd name="T40" fmla="*/ 0 w 182"/>
                <a:gd name="T41" fmla="*/ 0 h 280"/>
                <a:gd name="T42" fmla="*/ 0 w 182"/>
                <a:gd name="T43" fmla="*/ 0 h 280"/>
                <a:gd name="T44" fmla="*/ 0 w 182"/>
                <a:gd name="T45" fmla="*/ 0 h 280"/>
                <a:gd name="T46" fmla="*/ 0 w 182"/>
                <a:gd name="T47" fmla="*/ 0 h 280"/>
                <a:gd name="T48" fmla="*/ 0 w 182"/>
                <a:gd name="T49" fmla="*/ 0 h 280"/>
                <a:gd name="T50" fmla="*/ 0 w 182"/>
                <a:gd name="T51" fmla="*/ 0 h 280"/>
                <a:gd name="T52" fmla="*/ 0 w 182"/>
                <a:gd name="T53" fmla="*/ 0 h 280"/>
                <a:gd name="T54" fmla="*/ 0 w 182"/>
                <a:gd name="T55" fmla="*/ 0 h 280"/>
                <a:gd name="T56" fmla="*/ 0 w 182"/>
                <a:gd name="T57" fmla="*/ 0 h 280"/>
                <a:gd name="T58" fmla="*/ 0 w 182"/>
                <a:gd name="T59" fmla="*/ 0 h 280"/>
                <a:gd name="T60" fmla="*/ 0 w 182"/>
                <a:gd name="T61" fmla="*/ 0 h 280"/>
                <a:gd name="T62" fmla="*/ 0 w 182"/>
                <a:gd name="T63" fmla="*/ 0 h 280"/>
                <a:gd name="T64" fmla="*/ 0 w 182"/>
                <a:gd name="T65" fmla="*/ 0 h 280"/>
                <a:gd name="T66" fmla="*/ 0 w 182"/>
                <a:gd name="T67" fmla="*/ 0 h 280"/>
                <a:gd name="T68" fmla="*/ 0 w 182"/>
                <a:gd name="T69" fmla="*/ 0 h 280"/>
                <a:gd name="T70" fmla="*/ 0 w 182"/>
                <a:gd name="T71" fmla="*/ 0 h 280"/>
                <a:gd name="T72" fmla="*/ 0 w 182"/>
                <a:gd name="T73" fmla="*/ 0 h 280"/>
                <a:gd name="T74" fmla="*/ 0 w 182"/>
                <a:gd name="T75" fmla="*/ 0 h 280"/>
                <a:gd name="T76" fmla="*/ 0 w 182"/>
                <a:gd name="T77" fmla="*/ 0 h 280"/>
                <a:gd name="T78" fmla="*/ 0 w 182"/>
                <a:gd name="T79" fmla="*/ 0 h 280"/>
                <a:gd name="T80" fmla="*/ 0 w 182"/>
                <a:gd name="T81" fmla="*/ 0 h 280"/>
                <a:gd name="T82" fmla="*/ 0 w 182"/>
                <a:gd name="T83" fmla="*/ 0 h 280"/>
                <a:gd name="T84" fmla="*/ 0 w 182"/>
                <a:gd name="T85" fmla="*/ 0 h 280"/>
                <a:gd name="T86" fmla="*/ 0 w 182"/>
                <a:gd name="T87" fmla="*/ 0 h 280"/>
                <a:gd name="T88" fmla="*/ 0 w 182"/>
                <a:gd name="T89" fmla="*/ 0 h 280"/>
                <a:gd name="T90" fmla="*/ 0 w 182"/>
                <a:gd name="T91" fmla="*/ 0 h 280"/>
                <a:gd name="T92" fmla="*/ 0 w 182"/>
                <a:gd name="T93" fmla="*/ 0 h 280"/>
                <a:gd name="T94" fmla="*/ 0 w 182"/>
                <a:gd name="T95" fmla="*/ 0 h 280"/>
                <a:gd name="T96" fmla="*/ 0 w 182"/>
                <a:gd name="T97" fmla="*/ 0 h 280"/>
                <a:gd name="T98" fmla="*/ 0 w 182"/>
                <a:gd name="T99" fmla="*/ 0 h 280"/>
                <a:gd name="T100" fmla="*/ 0 w 182"/>
                <a:gd name="T101" fmla="*/ 0 h 280"/>
                <a:gd name="T102" fmla="*/ 0 w 182"/>
                <a:gd name="T103" fmla="*/ 0 h 280"/>
                <a:gd name="T104" fmla="*/ 0 w 182"/>
                <a:gd name="T105" fmla="*/ 0 h 280"/>
                <a:gd name="T106" fmla="*/ 0 w 182"/>
                <a:gd name="T107" fmla="*/ 0 h 280"/>
                <a:gd name="T108" fmla="*/ 0 w 182"/>
                <a:gd name="T109" fmla="*/ 0 h 280"/>
                <a:gd name="T110" fmla="*/ 0 w 182"/>
                <a:gd name="T111" fmla="*/ 0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56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>
                <a:gd name="T0" fmla="*/ 0 w 216"/>
                <a:gd name="T1" fmla="*/ 0 h 274"/>
                <a:gd name="T2" fmla="*/ 0 w 216"/>
                <a:gd name="T3" fmla="*/ 0 h 274"/>
                <a:gd name="T4" fmla="*/ 0 w 216"/>
                <a:gd name="T5" fmla="*/ 0 h 274"/>
                <a:gd name="T6" fmla="*/ 0 w 216"/>
                <a:gd name="T7" fmla="*/ 0 h 274"/>
                <a:gd name="T8" fmla="*/ 0 w 216"/>
                <a:gd name="T9" fmla="*/ 0 h 274"/>
                <a:gd name="T10" fmla="*/ 0 w 216"/>
                <a:gd name="T11" fmla="*/ 0 h 274"/>
                <a:gd name="T12" fmla="*/ 0 w 216"/>
                <a:gd name="T13" fmla="*/ 0 h 274"/>
                <a:gd name="T14" fmla="*/ 0 w 216"/>
                <a:gd name="T15" fmla="*/ 0 h 274"/>
                <a:gd name="T16" fmla="*/ 0 w 216"/>
                <a:gd name="T17" fmla="*/ 0 h 274"/>
                <a:gd name="T18" fmla="*/ 0 w 216"/>
                <a:gd name="T19" fmla="*/ 0 h 274"/>
                <a:gd name="T20" fmla="*/ 0 w 216"/>
                <a:gd name="T21" fmla="*/ 0 h 274"/>
                <a:gd name="T22" fmla="*/ 0 w 216"/>
                <a:gd name="T23" fmla="*/ 0 h 274"/>
                <a:gd name="T24" fmla="*/ 0 w 216"/>
                <a:gd name="T25" fmla="*/ 0 h 274"/>
                <a:gd name="T26" fmla="*/ 0 w 216"/>
                <a:gd name="T27" fmla="*/ 0 h 274"/>
                <a:gd name="T28" fmla="*/ 0 w 216"/>
                <a:gd name="T29" fmla="*/ 0 h 274"/>
                <a:gd name="T30" fmla="*/ 0 w 216"/>
                <a:gd name="T31" fmla="*/ 0 h 274"/>
                <a:gd name="T32" fmla="*/ 0 w 216"/>
                <a:gd name="T33" fmla="*/ 0 h 274"/>
                <a:gd name="T34" fmla="*/ 0 w 216"/>
                <a:gd name="T35" fmla="*/ 0 h 274"/>
                <a:gd name="T36" fmla="*/ 0 w 216"/>
                <a:gd name="T37" fmla="*/ 0 h 274"/>
                <a:gd name="T38" fmla="*/ 0 w 216"/>
                <a:gd name="T39" fmla="*/ 0 h 274"/>
                <a:gd name="T40" fmla="*/ 0 w 216"/>
                <a:gd name="T41" fmla="*/ 0 h 274"/>
                <a:gd name="T42" fmla="*/ 0 w 216"/>
                <a:gd name="T43" fmla="*/ 0 h 274"/>
                <a:gd name="T44" fmla="*/ 0 w 216"/>
                <a:gd name="T45" fmla="*/ 0 h 274"/>
                <a:gd name="T46" fmla="*/ 0 w 216"/>
                <a:gd name="T47" fmla="*/ 0 h 274"/>
                <a:gd name="T48" fmla="*/ 0 w 216"/>
                <a:gd name="T49" fmla="*/ 0 h 274"/>
                <a:gd name="T50" fmla="*/ 0 w 216"/>
                <a:gd name="T51" fmla="*/ 0 h 274"/>
                <a:gd name="T52" fmla="*/ 0 w 216"/>
                <a:gd name="T53" fmla="*/ 0 h 274"/>
                <a:gd name="T54" fmla="*/ 0 w 216"/>
                <a:gd name="T55" fmla="*/ 0 h 274"/>
                <a:gd name="T56" fmla="*/ 0 w 216"/>
                <a:gd name="T57" fmla="*/ 0 h 274"/>
                <a:gd name="T58" fmla="*/ 0 w 216"/>
                <a:gd name="T59" fmla="*/ 0 h 274"/>
                <a:gd name="T60" fmla="*/ 0 w 216"/>
                <a:gd name="T61" fmla="*/ 0 h 274"/>
                <a:gd name="T62" fmla="*/ 0 w 216"/>
                <a:gd name="T63" fmla="*/ 0 h 274"/>
                <a:gd name="T64" fmla="*/ 0 w 216"/>
                <a:gd name="T65" fmla="*/ 0 h 274"/>
                <a:gd name="T66" fmla="*/ 0 w 216"/>
                <a:gd name="T67" fmla="*/ 0 h 274"/>
                <a:gd name="T68" fmla="*/ 0 w 216"/>
                <a:gd name="T69" fmla="*/ 0 h 274"/>
                <a:gd name="T70" fmla="*/ 0 w 216"/>
                <a:gd name="T71" fmla="*/ 0 h 274"/>
                <a:gd name="T72" fmla="*/ 0 w 216"/>
                <a:gd name="T73" fmla="*/ 0 h 274"/>
                <a:gd name="T74" fmla="*/ 0 w 216"/>
                <a:gd name="T75" fmla="*/ 0 h 274"/>
                <a:gd name="T76" fmla="*/ 0 w 216"/>
                <a:gd name="T77" fmla="*/ 0 h 274"/>
                <a:gd name="T78" fmla="*/ 0 w 216"/>
                <a:gd name="T79" fmla="*/ 0 h 274"/>
                <a:gd name="T80" fmla="*/ 0 w 216"/>
                <a:gd name="T81" fmla="*/ 0 h 274"/>
                <a:gd name="T82" fmla="*/ 0 w 216"/>
                <a:gd name="T83" fmla="*/ 0 h 274"/>
                <a:gd name="T84" fmla="*/ 0 w 216"/>
                <a:gd name="T85" fmla="*/ 0 h 274"/>
                <a:gd name="T86" fmla="*/ 0 w 216"/>
                <a:gd name="T87" fmla="*/ 0 h 274"/>
                <a:gd name="T88" fmla="*/ 0 w 216"/>
                <a:gd name="T89" fmla="*/ 0 h 274"/>
                <a:gd name="T90" fmla="*/ 0 w 216"/>
                <a:gd name="T91" fmla="*/ 0 h 274"/>
                <a:gd name="T92" fmla="*/ 0 w 216"/>
                <a:gd name="T93" fmla="*/ 0 h 274"/>
                <a:gd name="T94" fmla="*/ 0 w 216"/>
                <a:gd name="T95" fmla="*/ 0 h 274"/>
                <a:gd name="T96" fmla="*/ 0 w 21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" name="Freeform 57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Freeform 58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>
                <a:gd name="T0" fmla="*/ 0 w 183"/>
                <a:gd name="T1" fmla="*/ 0 h 278"/>
                <a:gd name="T2" fmla="*/ 0 w 183"/>
                <a:gd name="T3" fmla="*/ 0 h 278"/>
                <a:gd name="T4" fmla="*/ 0 w 183"/>
                <a:gd name="T5" fmla="*/ 0 h 278"/>
                <a:gd name="T6" fmla="*/ 0 w 183"/>
                <a:gd name="T7" fmla="*/ 0 h 278"/>
                <a:gd name="T8" fmla="*/ 0 w 183"/>
                <a:gd name="T9" fmla="*/ 0 h 278"/>
                <a:gd name="T10" fmla="*/ 0 w 183"/>
                <a:gd name="T11" fmla="*/ 0 h 278"/>
                <a:gd name="T12" fmla="*/ 0 w 183"/>
                <a:gd name="T13" fmla="*/ 0 h 278"/>
                <a:gd name="T14" fmla="*/ 0 w 183"/>
                <a:gd name="T15" fmla="*/ 0 h 278"/>
                <a:gd name="T16" fmla="*/ 0 w 183"/>
                <a:gd name="T17" fmla="*/ 0 h 278"/>
                <a:gd name="T18" fmla="*/ 0 w 183"/>
                <a:gd name="T19" fmla="*/ 0 h 278"/>
                <a:gd name="T20" fmla="*/ 0 w 183"/>
                <a:gd name="T21" fmla="*/ 0 h 278"/>
                <a:gd name="T22" fmla="*/ 0 w 183"/>
                <a:gd name="T23" fmla="*/ 0 h 278"/>
                <a:gd name="T24" fmla="*/ 0 w 183"/>
                <a:gd name="T25" fmla="*/ 0 h 278"/>
                <a:gd name="T26" fmla="*/ 0 w 183"/>
                <a:gd name="T27" fmla="*/ 0 h 278"/>
                <a:gd name="T28" fmla="*/ 0 w 183"/>
                <a:gd name="T29" fmla="*/ 0 h 278"/>
                <a:gd name="T30" fmla="*/ 0 w 183"/>
                <a:gd name="T31" fmla="*/ 0 h 278"/>
                <a:gd name="T32" fmla="*/ 0 w 183"/>
                <a:gd name="T33" fmla="*/ 0 h 278"/>
                <a:gd name="T34" fmla="*/ 0 w 183"/>
                <a:gd name="T35" fmla="*/ 0 h 278"/>
                <a:gd name="T36" fmla="*/ 0 w 183"/>
                <a:gd name="T37" fmla="*/ 0 h 278"/>
                <a:gd name="T38" fmla="*/ 0 w 183"/>
                <a:gd name="T39" fmla="*/ 0 h 278"/>
                <a:gd name="T40" fmla="*/ 0 w 183"/>
                <a:gd name="T41" fmla="*/ 0 h 278"/>
                <a:gd name="T42" fmla="*/ 0 w 183"/>
                <a:gd name="T43" fmla="*/ 0 h 278"/>
                <a:gd name="T44" fmla="*/ 0 w 183"/>
                <a:gd name="T45" fmla="*/ 0 h 278"/>
                <a:gd name="T46" fmla="*/ 0 w 183"/>
                <a:gd name="T47" fmla="*/ 0 h 278"/>
                <a:gd name="T48" fmla="*/ 0 w 183"/>
                <a:gd name="T49" fmla="*/ 0 h 278"/>
                <a:gd name="T50" fmla="*/ 0 w 183"/>
                <a:gd name="T51" fmla="*/ 0 h 278"/>
                <a:gd name="T52" fmla="*/ 0 w 183"/>
                <a:gd name="T53" fmla="*/ 0 h 278"/>
                <a:gd name="T54" fmla="*/ 0 w 183"/>
                <a:gd name="T55" fmla="*/ 0 h 278"/>
                <a:gd name="T56" fmla="*/ 0 w 183"/>
                <a:gd name="T57" fmla="*/ 0 h 278"/>
                <a:gd name="T58" fmla="*/ 0 w 183"/>
                <a:gd name="T59" fmla="*/ 0 h 278"/>
                <a:gd name="T60" fmla="*/ 0 w 183"/>
                <a:gd name="T61" fmla="*/ 0 h 278"/>
                <a:gd name="T62" fmla="*/ 0 w 183"/>
                <a:gd name="T63" fmla="*/ 0 h 278"/>
                <a:gd name="T64" fmla="*/ 0 w 183"/>
                <a:gd name="T65" fmla="*/ 0 h 278"/>
                <a:gd name="T66" fmla="*/ 0 w 183"/>
                <a:gd name="T67" fmla="*/ 0 h 278"/>
                <a:gd name="T68" fmla="*/ 0 w 183"/>
                <a:gd name="T69" fmla="*/ 0 h 278"/>
                <a:gd name="T70" fmla="*/ 0 w 183"/>
                <a:gd name="T71" fmla="*/ 0 h 278"/>
                <a:gd name="T72" fmla="*/ 0 w 183"/>
                <a:gd name="T73" fmla="*/ 0 h 278"/>
                <a:gd name="T74" fmla="*/ 0 w 183"/>
                <a:gd name="T75" fmla="*/ 0 h 278"/>
                <a:gd name="T76" fmla="*/ 0 w 183"/>
                <a:gd name="T77" fmla="*/ 0 h 278"/>
                <a:gd name="T78" fmla="*/ 0 w 183"/>
                <a:gd name="T79" fmla="*/ 0 h 278"/>
                <a:gd name="T80" fmla="*/ 0 w 183"/>
                <a:gd name="T81" fmla="*/ 0 h 278"/>
                <a:gd name="T82" fmla="*/ 0 w 183"/>
                <a:gd name="T83" fmla="*/ 0 h 278"/>
                <a:gd name="T84" fmla="*/ 0 w 183"/>
                <a:gd name="T85" fmla="*/ 0 h 278"/>
                <a:gd name="T86" fmla="*/ 0 w 183"/>
                <a:gd name="T87" fmla="*/ 0 h 278"/>
                <a:gd name="T88" fmla="*/ 0 w 183"/>
                <a:gd name="T89" fmla="*/ 0 h 278"/>
                <a:gd name="T90" fmla="*/ 0 w 183"/>
                <a:gd name="T91" fmla="*/ 0 h 278"/>
                <a:gd name="T92" fmla="*/ 0 w 183"/>
                <a:gd name="T93" fmla="*/ 0 h 278"/>
                <a:gd name="T94" fmla="*/ 0 w 183"/>
                <a:gd name="T95" fmla="*/ 0 h 278"/>
                <a:gd name="T96" fmla="*/ 0 w 183"/>
                <a:gd name="T97" fmla="*/ 0 h 278"/>
                <a:gd name="T98" fmla="*/ 0 w 183"/>
                <a:gd name="T99" fmla="*/ 0 h 278"/>
                <a:gd name="T100" fmla="*/ 0 w 183"/>
                <a:gd name="T101" fmla="*/ 0 h 278"/>
                <a:gd name="T102" fmla="*/ 0 w 183"/>
                <a:gd name="T103" fmla="*/ 0 h 278"/>
                <a:gd name="T104" fmla="*/ 0 w 183"/>
                <a:gd name="T105" fmla="*/ 0 h 278"/>
                <a:gd name="T106" fmla="*/ 0 w 183"/>
                <a:gd name="T107" fmla="*/ 0 h 278"/>
                <a:gd name="T108" fmla="*/ 0 w 183"/>
                <a:gd name="T109" fmla="*/ 0 h 278"/>
                <a:gd name="T110" fmla="*/ 0 w 183"/>
                <a:gd name="T111" fmla="*/ 0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7" name="Freeform 59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>
                <a:gd name="T0" fmla="*/ 0 w 161"/>
                <a:gd name="T1" fmla="*/ 0 h 205"/>
                <a:gd name="T2" fmla="*/ 0 w 161"/>
                <a:gd name="T3" fmla="*/ 0 h 205"/>
                <a:gd name="T4" fmla="*/ 0 w 161"/>
                <a:gd name="T5" fmla="*/ 0 h 205"/>
                <a:gd name="T6" fmla="*/ 0 w 161"/>
                <a:gd name="T7" fmla="*/ 0 h 205"/>
                <a:gd name="T8" fmla="*/ 0 w 161"/>
                <a:gd name="T9" fmla="*/ 0 h 205"/>
                <a:gd name="T10" fmla="*/ 0 w 161"/>
                <a:gd name="T11" fmla="*/ 0 h 205"/>
                <a:gd name="T12" fmla="*/ 0 w 161"/>
                <a:gd name="T13" fmla="*/ 0 h 205"/>
                <a:gd name="T14" fmla="*/ 0 w 161"/>
                <a:gd name="T15" fmla="*/ 0 h 205"/>
                <a:gd name="T16" fmla="*/ 0 w 161"/>
                <a:gd name="T17" fmla="*/ 0 h 205"/>
                <a:gd name="T18" fmla="*/ 0 w 161"/>
                <a:gd name="T19" fmla="*/ 0 h 205"/>
                <a:gd name="T20" fmla="*/ 0 w 161"/>
                <a:gd name="T21" fmla="*/ 0 h 205"/>
                <a:gd name="T22" fmla="*/ 0 w 161"/>
                <a:gd name="T23" fmla="*/ 0 h 205"/>
                <a:gd name="T24" fmla="*/ 0 w 161"/>
                <a:gd name="T25" fmla="*/ 0 h 205"/>
                <a:gd name="T26" fmla="*/ 0 w 161"/>
                <a:gd name="T27" fmla="*/ 0 h 205"/>
                <a:gd name="T28" fmla="*/ 0 w 161"/>
                <a:gd name="T29" fmla="*/ 0 h 205"/>
                <a:gd name="T30" fmla="*/ 0 w 161"/>
                <a:gd name="T31" fmla="*/ 0 h 205"/>
                <a:gd name="T32" fmla="*/ 0 w 161"/>
                <a:gd name="T33" fmla="*/ 0 h 205"/>
                <a:gd name="T34" fmla="*/ 0 w 161"/>
                <a:gd name="T35" fmla="*/ 0 h 205"/>
                <a:gd name="T36" fmla="*/ 0 w 161"/>
                <a:gd name="T37" fmla="*/ 0 h 205"/>
                <a:gd name="T38" fmla="*/ 0 w 161"/>
                <a:gd name="T39" fmla="*/ 0 h 205"/>
                <a:gd name="T40" fmla="*/ 0 w 161"/>
                <a:gd name="T41" fmla="*/ 0 h 205"/>
                <a:gd name="T42" fmla="*/ 0 w 161"/>
                <a:gd name="T43" fmla="*/ 0 h 205"/>
                <a:gd name="T44" fmla="*/ 0 w 161"/>
                <a:gd name="T45" fmla="*/ 0 h 205"/>
                <a:gd name="T46" fmla="*/ 0 w 161"/>
                <a:gd name="T47" fmla="*/ 0 h 205"/>
                <a:gd name="T48" fmla="*/ 0 w 161"/>
                <a:gd name="T49" fmla="*/ 0 h 205"/>
                <a:gd name="T50" fmla="*/ 0 w 161"/>
                <a:gd name="T51" fmla="*/ 0 h 205"/>
                <a:gd name="T52" fmla="*/ 0 w 161"/>
                <a:gd name="T53" fmla="*/ 0 h 205"/>
                <a:gd name="T54" fmla="*/ 0 w 161"/>
                <a:gd name="T55" fmla="*/ 0 h 205"/>
                <a:gd name="T56" fmla="*/ 0 w 161"/>
                <a:gd name="T57" fmla="*/ 0 h 205"/>
                <a:gd name="T58" fmla="*/ 0 w 161"/>
                <a:gd name="T59" fmla="*/ 0 h 205"/>
                <a:gd name="T60" fmla="*/ 0 w 161"/>
                <a:gd name="T61" fmla="*/ 0 h 205"/>
                <a:gd name="T62" fmla="*/ 0 w 161"/>
                <a:gd name="T63" fmla="*/ 0 h 205"/>
                <a:gd name="T64" fmla="*/ 0 w 161"/>
                <a:gd name="T65" fmla="*/ 0 h 205"/>
                <a:gd name="T66" fmla="*/ 0 w 161"/>
                <a:gd name="T67" fmla="*/ 0 h 205"/>
                <a:gd name="T68" fmla="*/ 0 w 161"/>
                <a:gd name="T69" fmla="*/ 0 h 205"/>
                <a:gd name="T70" fmla="*/ 0 w 161"/>
                <a:gd name="T71" fmla="*/ 0 h 205"/>
                <a:gd name="T72" fmla="*/ 0 w 161"/>
                <a:gd name="T73" fmla="*/ 0 h 205"/>
                <a:gd name="T74" fmla="*/ 0 w 161"/>
                <a:gd name="T75" fmla="*/ 0 h 205"/>
                <a:gd name="T76" fmla="*/ 0 w 161"/>
                <a:gd name="T77" fmla="*/ 0 h 205"/>
                <a:gd name="T78" fmla="*/ 0 w 161"/>
                <a:gd name="T79" fmla="*/ 0 h 205"/>
                <a:gd name="T80" fmla="*/ 0 w 161"/>
                <a:gd name="T81" fmla="*/ 0 h 205"/>
                <a:gd name="T82" fmla="*/ 0 w 161"/>
                <a:gd name="T83" fmla="*/ 0 h 205"/>
                <a:gd name="T84" fmla="*/ 0 w 161"/>
                <a:gd name="T85" fmla="*/ 0 h 205"/>
                <a:gd name="T86" fmla="*/ 0 w 161"/>
                <a:gd name="T87" fmla="*/ 0 h 205"/>
                <a:gd name="T88" fmla="*/ 0 w 161"/>
                <a:gd name="T89" fmla="*/ 0 h 205"/>
                <a:gd name="T90" fmla="*/ 0 w 161"/>
                <a:gd name="T91" fmla="*/ 0 h 205"/>
                <a:gd name="T92" fmla="*/ 0 w 161"/>
                <a:gd name="T93" fmla="*/ 0 h 205"/>
                <a:gd name="T94" fmla="*/ 0 w 161"/>
                <a:gd name="T95" fmla="*/ 0 h 205"/>
                <a:gd name="T96" fmla="*/ 0 w 161"/>
                <a:gd name="T97" fmla="*/ 0 h 205"/>
                <a:gd name="T98" fmla="*/ 0 w 161"/>
                <a:gd name="T99" fmla="*/ 0 h 205"/>
                <a:gd name="T100" fmla="*/ 0 w 161"/>
                <a:gd name="T101" fmla="*/ 0 h 205"/>
                <a:gd name="T102" fmla="*/ 0 w 161"/>
                <a:gd name="T103" fmla="*/ 0 h 205"/>
                <a:gd name="T104" fmla="*/ 0 w 161"/>
                <a:gd name="T105" fmla="*/ 0 h 205"/>
                <a:gd name="T106" fmla="*/ 0 w 161"/>
                <a:gd name="T107" fmla="*/ 0 h 205"/>
                <a:gd name="T108" fmla="*/ 0 w 161"/>
                <a:gd name="T109" fmla="*/ 0 h 205"/>
                <a:gd name="T110" fmla="*/ 0 w 161"/>
                <a:gd name="T111" fmla="*/ 0 h 205"/>
                <a:gd name="T112" fmla="*/ 0 w 161"/>
                <a:gd name="T113" fmla="*/ 0 h 205"/>
                <a:gd name="T114" fmla="*/ 0 w 161"/>
                <a:gd name="T115" fmla="*/ 0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60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>
                <a:gd name="T0" fmla="*/ 0 w 184"/>
                <a:gd name="T1" fmla="*/ 0 h 281"/>
                <a:gd name="T2" fmla="*/ 0 w 184"/>
                <a:gd name="T3" fmla="*/ 0 h 281"/>
                <a:gd name="T4" fmla="*/ 0 w 184"/>
                <a:gd name="T5" fmla="*/ 0 h 281"/>
                <a:gd name="T6" fmla="*/ 0 w 184"/>
                <a:gd name="T7" fmla="*/ 0 h 281"/>
                <a:gd name="T8" fmla="*/ 0 w 184"/>
                <a:gd name="T9" fmla="*/ 0 h 281"/>
                <a:gd name="T10" fmla="*/ 0 w 184"/>
                <a:gd name="T11" fmla="*/ 0 h 281"/>
                <a:gd name="T12" fmla="*/ 0 w 184"/>
                <a:gd name="T13" fmla="*/ 0 h 281"/>
                <a:gd name="T14" fmla="*/ 0 w 184"/>
                <a:gd name="T15" fmla="*/ 0 h 281"/>
                <a:gd name="T16" fmla="*/ 0 w 184"/>
                <a:gd name="T17" fmla="*/ 0 h 281"/>
                <a:gd name="T18" fmla="*/ 0 w 184"/>
                <a:gd name="T19" fmla="*/ 0 h 281"/>
                <a:gd name="T20" fmla="*/ 0 w 184"/>
                <a:gd name="T21" fmla="*/ 0 h 281"/>
                <a:gd name="T22" fmla="*/ 0 w 184"/>
                <a:gd name="T23" fmla="*/ 0 h 281"/>
                <a:gd name="T24" fmla="*/ 0 w 184"/>
                <a:gd name="T25" fmla="*/ 0 h 281"/>
                <a:gd name="T26" fmla="*/ 0 w 184"/>
                <a:gd name="T27" fmla="*/ 0 h 281"/>
                <a:gd name="T28" fmla="*/ 0 w 184"/>
                <a:gd name="T29" fmla="*/ 0 h 281"/>
                <a:gd name="T30" fmla="*/ 0 w 184"/>
                <a:gd name="T31" fmla="*/ 0 h 281"/>
                <a:gd name="T32" fmla="*/ 0 w 184"/>
                <a:gd name="T33" fmla="*/ 0 h 281"/>
                <a:gd name="T34" fmla="*/ 0 w 184"/>
                <a:gd name="T35" fmla="*/ 0 h 281"/>
                <a:gd name="T36" fmla="*/ 0 w 184"/>
                <a:gd name="T37" fmla="*/ 0 h 281"/>
                <a:gd name="T38" fmla="*/ 0 w 184"/>
                <a:gd name="T39" fmla="*/ 0 h 281"/>
                <a:gd name="T40" fmla="*/ 0 w 184"/>
                <a:gd name="T41" fmla="*/ 0 h 281"/>
                <a:gd name="T42" fmla="*/ 0 w 184"/>
                <a:gd name="T43" fmla="*/ 0 h 281"/>
                <a:gd name="T44" fmla="*/ 0 w 184"/>
                <a:gd name="T45" fmla="*/ 0 h 281"/>
                <a:gd name="T46" fmla="*/ 0 w 184"/>
                <a:gd name="T47" fmla="*/ 0 h 281"/>
                <a:gd name="T48" fmla="*/ 0 w 184"/>
                <a:gd name="T49" fmla="*/ 0 h 281"/>
                <a:gd name="T50" fmla="*/ 0 w 184"/>
                <a:gd name="T51" fmla="*/ 0 h 281"/>
                <a:gd name="T52" fmla="*/ 0 w 184"/>
                <a:gd name="T53" fmla="*/ 0 h 281"/>
                <a:gd name="T54" fmla="*/ 0 w 184"/>
                <a:gd name="T55" fmla="*/ 0 h 281"/>
                <a:gd name="T56" fmla="*/ 0 w 184"/>
                <a:gd name="T57" fmla="*/ 0 h 281"/>
                <a:gd name="T58" fmla="*/ 0 w 184"/>
                <a:gd name="T59" fmla="*/ 0 h 281"/>
                <a:gd name="T60" fmla="*/ 0 w 184"/>
                <a:gd name="T61" fmla="*/ 0 h 281"/>
                <a:gd name="T62" fmla="*/ 0 w 184"/>
                <a:gd name="T63" fmla="*/ 0 h 281"/>
                <a:gd name="T64" fmla="*/ 0 w 184"/>
                <a:gd name="T65" fmla="*/ 0 h 281"/>
                <a:gd name="T66" fmla="*/ 0 w 184"/>
                <a:gd name="T67" fmla="*/ 0 h 281"/>
                <a:gd name="T68" fmla="*/ 0 w 184"/>
                <a:gd name="T69" fmla="*/ 0 h 281"/>
                <a:gd name="T70" fmla="*/ 0 w 184"/>
                <a:gd name="T71" fmla="*/ 0 h 281"/>
                <a:gd name="T72" fmla="*/ 0 w 184"/>
                <a:gd name="T73" fmla="*/ 0 h 281"/>
                <a:gd name="T74" fmla="*/ 0 w 184"/>
                <a:gd name="T75" fmla="*/ 0 h 281"/>
                <a:gd name="T76" fmla="*/ 0 w 184"/>
                <a:gd name="T77" fmla="*/ 0 h 281"/>
                <a:gd name="T78" fmla="*/ 0 w 184"/>
                <a:gd name="T79" fmla="*/ 0 h 281"/>
                <a:gd name="T80" fmla="*/ 0 w 184"/>
                <a:gd name="T81" fmla="*/ 0 h 281"/>
                <a:gd name="T82" fmla="*/ 0 w 184"/>
                <a:gd name="T83" fmla="*/ 0 h 281"/>
                <a:gd name="T84" fmla="*/ 0 w 184"/>
                <a:gd name="T85" fmla="*/ 0 h 281"/>
                <a:gd name="T86" fmla="*/ 0 w 184"/>
                <a:gd name="T87" fmla="*/ 0 h 281"/>
                <a:gd name="T88" fmla="*/ 0 w 184"/>
                <a:gd name="T89" fmla="*/ 0 h 281"/>
                <a:gd name="T90" fmla="*/ 0 w 184"/>
                <a:gd name="T91" fmla="*/ 0 h 281"/>
                <a:gd name="T92" fmla="*/ 0 w 184"/>
                <a:gd name="T93" fmla="*/ 0 h 281"/>
                <a:gd name="T94" fmla="*/ 0 w 184"/>
                <a:gd name="T95" fmla="*/ 0 h 281"/>
                <a:gd name="T96" fmla="*/ 0 w 184"/>
                <a:gd name="T97" fmla="*/ 0 h 281"/>
                <a:gd name="T98" fmla="*/ 0 w 184"/>
                <a:gd name="T99" fmla="*/ 0 h 281"/>
                <a:gd name="T100" fmla="*/ 0 w 184"/>
                <a:gd name="T101" fmla="*/ 0 h 281"/>
                <a:gd name="T102" fmla="*/ 0 w 184"/>
                <a:gd name="T103" fmla="*/ 0 h 281"/>
                <a:gd name="T104" fmla="*/ 0 w 184"/>
                <a:gd name="T105" fmla="*/ 0 h 281"/>
                <a:gd name="T106" fmla="*/ 0 w 184"/>
                <a:gd name="T107" fmla="*/ 0 h 281"/>
                <a:gd name="T108" fmla="*/ 0 w 184"/>
                <a:gd name="T109" fmla="*/ 0 h 281"/>
                <a:gd name="T110" fmla="*/ 0 w 184"/>
                <a:gd name="T111" fmla="*/ 0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9" name="Rectangle 61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30" name="Freeform 62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>
                <a:gd name="T0" fmla="*/ 0 w 24"/>
                <a:gd name="T1" fmla="*/ 0 h 274"/>
                <a:gd name="T2" fmla="*/ 0 w 24"/>
                <a:gd name="T3" fmla="*/ 0 h 274"/>
                <a:gd name="T4" fmla="*/ 0 w 24"/>
                <a:gd name="T5" fmla="*/ 0 h 274"/>
                <a:gd name="T6" fmla="*/ 0 w 24"/>
                <a:gd name="T7" fmla="*/ 0 h 274"/>
                <a:gd name="T8" fmla="*/ 0 w 24"/>
                <a:gd name="T9" fmla="*/ 0 h 274"/>
                <a:gd name="T10" fmla="*/ 0 w 24"/>
                <a:gd name="T11" fmla="*/ 0 h 274"/>
                <a:gd name="T12" fmla="*/ 0 w 24"/>
                <a:gd name="T13" fmla="*/ 0 h 274"/>
                <a:gd name="T14" fmla="*/ 0 w 24"/>
                <a:gd name="T15" fmla="*/ 0 h 274"/>
                <a:gd name="T16" fmla="*/ 0 w 24"/>
                <a:gd name="T17" fmla="*/ 0 h 274"/>
                <a:gd name="T18" fmla="*/ 0 w 2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63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>
                <a:gd name="T0" fmla="*/ 0 w 173"/>
                <a:gd name="T1" fmla="*/ 0 h 274"/>
                <a:gd name="T2" fmla="*/ 0 w 173"/>
                <a:gd name="T3" fmla="*/ 0 h 274"/>
                <a:gd name="T4" fmla="*/ 0 w 173"/>
                <a:gd name="T5" fmla="*/ 0 h 274"/>
                <a:gd name="T6" fmla="*/ 0 w 173"/>
                <a:gd name="T7" fmla="*/ 0 h 274"/>
                <a:gd name="T8" fmla="*/ 0 w 173"/>
                <a:gd name="T9" fmla="*/ 0 h 274"/>
                <a:gd name="T10" fmla="*/ 0 w 173"/>
                <a:gd name="T11" fmla="*/ 0 h 274"/>
                <a:gd name="T12" fmla="*/ 0 w 173"/>
                <a:gd name="T13" fmla="*/ 0 h 274"/>
                <a:gd name="T14" fmla="*/ 0 w 173"/>
                <a:gd name="T15" fmla="*/ 0 h 274"/>
                <a:gd name="T16" fmla="*/ 0 w 173"/>
                <a:gd name="T17" fmla="*/ 0 h 274"/>
                <a:gd name="T18" fmla="*/ 0 w 173"/>
                <a:gd name="T19" fmla="*/ 0 h 274"/>
                <a:gd name="T20" fmla="*/ 0 w 173"/>
                <a:gd name="T21" fmla="*/ 0 h 274"/>
                <a:gd name="T22" fmla="*/ 0 w 173"/>
                <a:gd name="T23" fmla="*/ 0 h 274"/>
                <a:gd name="T24" fmla="*/ 0 w 173"/>
                <a:gd name="T25" fmla="*/ 0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Freeform 64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65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>
                <a:gd name="T0" fmla="*/ 0 w 214"/>
                <a:gd name="T1" fmla="*/ 0 h 286"/>
                <a:gd name="T2" fmla="*/ 0 w 214"/>
                <a:gd name="T3" fmla="*/ 0 h 286"/>
                <a:gd name="T4" fmla="*/ 0 w 214"/>
                <a:gd name="T5" fmla="*/ 0 h 286"/>
                <a:gd name="T6" fmla="*/ 0 w 214"/>
                <a:gd name="T7" fmla="*/ 0 h 286"/>
                <a:gd name="T8" fmla="*/ 0 w 214"/>
                <a:gd name="T9" fmla="*/ 0 h 286"/>
                <a:gd name="T10" fmla="*/ 0 w 214"/>
                <a:gd name="T11" fmla="*/ 0 h 286"/>
                <a:gd name="T12" fmla="*/ 0 w 214"/>
                <a:gd name="T13" fmla="*/ 0 h 286"/>
                <a:gd name="T14" fmla="*/ 0 w 214"/>
                <a:gd name="T15" fmla="*/ 0 h 286"/>
                <a:gd name="T16" fmla="*/ 0 w 214"/>
                <a:gd name="T17" fmla="*/ 0 h 286"/>
                <a:gd name="T18" fmla="*/ 0 w 214"/>
                <a:gd name="T19" fmla="*/ 0 h 286"/>
                <a:gd name="T20" fmla="*/ 0 w 214"/>
                <a:gd name="T21" fmla="*/ 0 h 286"/>
                <a:gd name="T22" fmla="*/ 0 w 214"/>
                <a:gd name="T23" fmla="*/ 0 h 286"/>
                <a:gd name="T24" fmla="*/ 0 w 214"/>
                <a:gd name="T25" fmla="*/ 0 h 286"/>
                <a:gd name="T26" fmla="*/ 0 w 214"/>
                <a:gd name="T27" fmla="*/ 0 h 286"/>
                <a:gd name="T28" fmla="*/ 0 w 214"/>
                <a:gd name="T29" fmla="*/ 0 h 286"/>
                <a:gd name="T30" fmla="*/ 0 w 214"/>
                <a:gd name="T31" fmla="*/ 0 h 286"/>
                <a:gd name="T32" fmla="*/ 0 w 214"/>
                <a:gd name="T33" fmla="*/ 0 h 286"/>
                <a:gd name="T34" fmla="*/ 0 w 214"/>
                <a:gd name="T35" fmla="*/ 0 h 286"/>
                <a:gd name="T36" fmla="*/ 0 w 214"/>
                <a:gd name="T37" fmla="*/ 0 h 286"/>
                <a:gd name="T38" fmla="*/ 0 w 214"/>
                <a:gd name="T39" fmla="*/ 0 h 286"/>
                <a:gd name="T40" fmla="*/ 0 w 214"/>
                <a:gd name="T41" fmla="*/ 0 h 286"/>
                <a:gd name="T42" fmla="*/ 0 w 214"/>
                <a:gd name="T43" fmla="*/ 0 h 286"/>
                <a:gd name="T44" fmla="*/ 0 w 214"/>
                <a:gd name="T45" fmla="*/ 0 h 286"/>
                <a:gd name="T46" fmla="*/ 0 w 214"/>
                <a:gd name="T47" fmla="*/ 0 h 286"/>
                <a:gd name="T48" fmla="*/ 0 w 214"/>
                <a:gd name="T49" fmla="*/ 0 h 286"/>
                <a:gd name="T50" fmla="*/ 0 w 214"/>
                <a:gd name="T51" fmla="*/ 0 h 286"/>
                <a:gd name="T52" fmla="*/ 0 w 214"/>
                <a:gd name="T53" fmla="*/ 0 h 286"/>
                <a:gd name="T54" fmla="*/ 0 w 214"/>
                <a:gd name="T55" fmla="*/ 0 h 286"/>
                <a:gd name="T56" fmla="*/ 0 w 214"/>
                <a:gd name="T57" fmla="*/ 0 h 286"/>
                <a:gd name="T58" fmla="*/ 0 w 214"/>
                <a:gd name="T59" fmla="*/ 0 h 286"/>
                <a:gd name="T60" fmla="*/ 0 w 214"/>
                <a:gd name="T61" fmla="*/ 0 h 286"/>
                <a:gd name="T62" fmla="*/ 0 w 214"/>
                <a:gd name="T63" fmla="*/ 0 h 286"/>
                <a:gd name="T64" fmla="*/ 0 w 214"/>
                <a:gd name="T65" fmla="*/ 0 h 286"/>
                <a:gd name="T66" fmla="*/ 0 w 214"/>
                <a:gd name="T67" fmla="*/ 0 h 286"/>
                <a:gd name="T68" fmla="*/ 0 w 214"/>
                <a:gd name="T69" fmla="*/ 0 h 286"/>
                <a:gd name="T70" fmla="*/ 0 w 214"/>
                <a:gd name="T71" fmla="*/ 0 h 286"/>
                <a:gd name="T72" fmla="*/ 0 w 214"/>
                <a:gd name="T73" fmla="*/ 0 h 286"/>
                <a:gd name="T74" fmla="*/ 0 w 214"/>
                <a:gd name="T75" fmla="*/ 0 h 286"/>
                <a:gd name="T76" fmla="*/ 0 w 214"/>
                <a:gd name="T77" fmla="*/ 0 h 286"/>
                <a:gd name="T78" fmla="*/ 0 w 214"/>
                <a:gd name="T79" fmla="*/ 0 h 286"/>
                <a:gd name="T80" fmla="*/ 0 w 214"/>
                <a:gd name="T81" fmla="*/ 0 h 286"/>
                <a:gd name="T82" fmla="*/ 0 w 214"/>
                <a:gd name="T83" fmla="*/ 0 h 286"/>
                <a:gd name="T84" fmla="*/ 0 w 214"/>
                <a:gd name="T85" fmla="*/ 0 h 286"/>
                <a:gd name="T86" fmla="*/ 0 w 214"/>
                <a:gd name="T87" fmla="*/ 0 h 286"/>
                <a:gd name="T88" fmla="*/ 0 w 214"/>
                <a:gd name="T89" fmla="*/ 0 h 286"/>
                <a:gd name="T90" fmla="*/ 0 w 214"/>
                <a:gd name="T91" fmla="*/ 0 h 286"/>
                <a:gd name="T92" fmla="*/ 0 w 214"/>
                <a:gd name="T93" fmla="*/ 0 h 286"/>
                <a:gd name="T94" fmla="*/ 0 w 214"/>
                <a:gd name="T95" fmla="*/ 0 h 286"/>
                <a:gd name="T96" fmla="*/ 0 w 214"/>
                <a:gd name="T97" fmla="*/ 0 h 286"/>
                <a:gd name="T98" fmla="*/ 0 w 214"/>
                <a:gd name="T99" fmla="*/ 0 h 286"/>
                <a:gd name="T100" fmla="*/ 0 w 214"/>
                <a:gd name="T101" fmla="*/ 0 h 286"/>
                <a:gd name="T102" fmla="*/ 0 w 214"/>
                <a:gd name="T103" fmla="*/ 0 h 286"/>
                <a:gd name="T104" fmla="*/ 0 w 214"/>
                <a:gd name="T105" fmla="*/ 0 h 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" name="Rectangle 66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35" name="Freeform 67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Freeform 68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Freeform 69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Freeform 70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>
                <a:gd name="T0" fmla="*/ 0 w 161"/>
                <a:gd name="T1" fmla="*/ 0 h 204"/>
                <a:gd name="T2" fmla="*/ 0 w 161"/>
                <a:gd name="T3" fmla="*/ 0 h 204"/>
                <a:gd name="T4" fmla="*/ 0 w 161"/>
                <a:gd name="T5" fmla="*/ 0 h 204"/>
                <a:gd name="T6" fmla="*/ 0 w 161"/>
                <a:gd name="T7" fmla="*/ 0 h 204"/>
                <a:gd name="T8" fmla="*/ 0 w 161"/>
                <a:gd name="T9" fmla="*/ 0 h 204"/>
                <a:gd name="T10" fmla="*/ 0 w 161"/>
                <a:gd name="T11" fmla="*/ 0 h 204"/>
                <a:gd name="T12" fmla="*/ 0 w 161"/>
                <a:gd name="T13" fmla="*/ 0 h 204"/>
                <a:gd name="T14" fmla="*/ 0 w 161"/>
                <a:gd name="T15" fmla="*/ 0 h 204"/>
                <a:gd name="T16" fmla="*/ 0 w 161"/>
                <a:gd name="T17" fmla="*/ 0 h 204"/>
                <a:gd name="T18" fmla="*/ 0 w 161"/>
                <a:gd name="T19" fmla="*/ 0 h 204"/>
                <a:gd name="T20" fmla="*/ 0 w 161"/>
                <a:gd name="T21" fmla="*/ 0 h 204"/>
                <a:gd name="T22" fmla="*/ 0 w 161"/>
                <a:gd name="T23" fmla="*/ 0 h 204"/>
                <a:gd name="T24" fmla="*/ 0 w 161"/>
                <a:gd name="T25" fmla="*/ 0 h 204"/>
                <a:gd name="T26" fmla="*/ 0 w 161"/>
                <a:gd name="T27" fmla="*/ 0 h 204"/>
                <a:gd name="T28" fmla="*/ 0 w 161"/>
                <a:gd name="T29" fmla="*/ 0 h 204"/>
                <a:gd name="T30" fmla="*/ 0 w 161"/>
                <a:gd name="T31" fmla="*/ 0 h 204"/>
                <a:gd name="T32" fmla="*/ 0 w 161"/>
                <a:gd name="T33" fmla="*/ 0 h 204"/>
                <a:gd name="T34" fmla="*/ 0 w 161"/>
                <a:gd name="T35" fmla="*/ 0 h 204"/>
                <a:gd name="T36" fmla="*/ 0 w 161"/>
                <a:gd name="T37" fmla="*/ 0 h 204"/>
                <a:gd name="T38" fmla="*/ 0 w 161"/>
                <a:gd name="T39" fmla="*/ 0 h 204"/>
                <a:gd name="T40" fmla="*/ 0 w 161"/>
                <a:gd name="T41" fmla="*/ 0 h 204"/>
                <a:gd name="T42" fmla="*/ 0 w 161"/>
                <a:gd name="T43" fmla="*/ 0 h 204"/>
                <a:gd name="T44" fmla="*/ 0 w 161"/>
                <a:gd name="T45" fmla="*/ 0 h 204"/>
                <a:gd name="T46" fmla="*/ 0 w 161"/>
                <a:gd name="T47" fmla="*/ 0 h 204"/>
                <a:gd name="T48" fmla="*/ 0 w 161"/>
                <a:gd name="T49" fmla="*/ 0 h 204"/>
                <a:gd name="T50" fmla="*/ 0 w 161"/>
                <a:gd name="T51" fmla="*/ 0 h 204"/>
                <a:gd name="T52" fmla="*/ 0 w 161"/>
                <a:gd name="T53" fmla="*/ 0 h 204"/>
                <a:gd name="T54" fmla="*/ 0 w 161"/>
                <a:gd name="T55" fmla="*/ 0 h 204"/>
                <a:gd name="T56" fmla="*/ 0 w 161"/>
                <a:gd name="T57" fmla="*/ 0 h 204"/>
                <a:gd name="T58" fmla="*/ 0 w 161"/>
                <a:gd name="T59" fmla="*/ 0 h 204"/>
                <a:gd name="T60" fmla="*/ 0 w 161"/>
                <a:gd name="T61" fmla="*/ 0 h 204"/>
                <a:gd name="T62" fmla="*/ 0 w 161"/>
                <a:gd name="T63" fmla="*/ 0 h 204"/>
                <a:gd name="T64" fmla="*/ 0 w 161"/>
                <a:gd name="T65" fmla="*/ 0 h 204"/>
                <a:gd name="T66" fmla="*/ 0 w 161"/>
                <a:gd name="T67" fmla="*/ 0 h 204"/>
                <a:gd name="T68" fmla="*/ 0 w 161"/>
                <a:gd name="T69" fmla="*/ 0 h 204"/>
                <a:gd name="T70" fmla="*/ 0 w 161"/>
                <a:gd name="T71" fmla="*/ 0 h 204"/>
                <a:gd name="T72" fmla="*/ 0 w 161"/>
                <a:gd name="T73" fmla="*/ 0 h 204"/>
                <a:gd name="T74" fmla="*/ 0 w 161"/>
                <a:gd name="T75" fmla="*/ 0 h 204"/>
                <a:gd name="T76" fmla="*/ 0 w 161"/>
                <a:gd name="T77" fmla="*/ 0 h 204"/>
                <a:gd name="T78" fmla="*/ 0 w 161"/>
                <a:gd name="T79" fmla="*/ 0 h 204"/>
                <a:gd name="T80" fmla="*/ 0 w 161"/>
                <a:gd name="T81" fmla="*/ 0 h 204"/>
                <a:gd name="T82" fmla="*/ 0 w 161"/>
                <a:gd name="T83" fmla="*/ 0 h 204"/>
                <a:gd name="T84" fmla="*/ 0 w 161"/>
                <a:gd name="T85" fmla="*/ 0 h 204"/>
                <a:gd name="T86" fmla="*/ 0 w 161"/>
                <a:gd name="T87" fmla="*/ 0 h 204"/>
                <a:gd name="T88" fmla="*/ 0 w 161"/>
                <a:gd name="T89" fmla="*/ 0 h 204"/>
                <a:gd name="T90" fmla="*/ 0 w 161"/>
                <a:gd name="T91" fmla="*/ 0 h 204"/>
                <a:gd name="T92" fmla="*/ 0 w 161"/>
                <a:gd name="T93" fmla="*/ 0 h 204"/>
                <a:gd name="T94" fmla="*/ 0 w 161"/>
                <a:gd name="T95" fmla="*/ 0 h 204"/>
                <a:gd name="T96" fmla="*/ 0 w 161"/>
                <a:gd name="T97" fmla="*/ 0 h 204"/>
                <a:gd name="T98" fmla="*/ 0 w 161"/>
                <a:gd name="T99" fmla="*/ 0 h 204"/>
                <a:gd name="T100" fmla="*/ 0 w 161"/>
                <a:gd name="T101" fmla="*/ 0 h 204"/>
                <a:gd name="T102" fmla="*/ 0 w 161"/>
                <a:gd name="T103" fmla="*/ 0 h 204"/>
                <a:gd name="T104" fmla="*/ 0 w 161"/>
                <a:gd name="T105" fmla="*/ 0 h 204"/>
                <a:gd name="T106" fmla="*/ 0 w 161"/>
                <a:gd name="T107" fmla="*/ 0 h 204"/>
                <a:gd name="T108" fmla="*/ 0 w 161"/>
                <a:gd name="T109" fmla="*/ 0 h 204"/>
                <a:gd name="T110" fmla="*/ 0 w 161"/>
                <a:gd name="T111" fmla="*/ 0 h 204"/>
                <a:gd name="T112" fmla="*/ 0 w 161"/>
                <a:gd name="T113" fmla="*/ 0 h 204"/>
                <a:gd name="T114" fmla="*/ 0 w 161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9" name="Freeform 71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>
                <a:gd name="T0" fmla="*/ 0 w 23"/>
                <a:gd name="T1" fmla="*/ 0 h 274"/>
                <a:gd name="T2" fmla="*/ 0 w 23"/>
                <a:gd name="T3" fmla="*/ 0 h 274"/>
                <a:gd name="T4" fmla="*/ 0 w 23"/>
                <a:gd name="T5" fmla="*/ 0 h 274"/>
                <a:gd name="T6" fmla="*/ 0 w 23"/>
                <a:gd name="T7" fmla="*/ 0 h 274"/>
                <a:gd name="T8" fmla="*/ 0 w 23"/>
                <a:gd name="T9" fmla="*/ 0 h 274"/>
                <a:gd name="T10" fmla="*/ 0 w 23"/>
                <a:gd name="T11" fmla="*/ 0 h 274"/>
                <a:gd name="T12" fmla="*/ 0 w 23"/>
                <a:gd name="T13" fmla="*/ 0 h 274"/>
                <a:gd name="T14" fmla="*/ 0 w 23"/>
                <a:gd name="T15" fmla="*/ 0 h 274"/>
                <a:gd name="T16" fmla="*/ 0 w 23"/>
                <a:gd name="T17" fmla="*/ 0 h 274"/>
                <a:gd name="T18" fmla="*/ 0 w 23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" name="Freeform 72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Freeform 73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>
                <a:gd name="T0" fmla="*/ 0 w 176"/>
                <a:gd name="T1" fmla="*/ 0 h 210"/>
                <a:gd name="T2" fmla="*/ 0 w 176"/>
                <a:gd name="T3" fmla="*/ 0 h 210"/>
                <a:gd name="T4" fmla="*/ 0 w 176"/>
                <a:gd name="T5" fmla="*/ 0 h 210"/>
                <a:gd name="T6" fmla="*/ 0 w 176"/>
                <a:gd name="T7" fmla="*/ 0 h 210"/>
                <a:gd name="T8" fmla="*/ 0 w 176"/>
                <a:gd name="T9" fmla="*/ 0 h 210"/>
                <a:gd name="T10" fmla="*/ 0 w 176"/>
                <a:gd name="T11" fmla="*/ 0 h 210"/>
                <a:gd name="T12" fmla="*/ 0 w 176"/>
                <a:gd name="T13" fmla="*/ 0 h 210"/>
                <a:gd name="T14" fmla="*/ 0 w 176"/>
                <a:gd name="T15" fmla="*/ 0 h 210"/>
                <a:gd name="T16" fmla="*/ 0 w 176"/>
                <a:gd name="T17" fmla="*/ 0 h 210"/>
                <a:gd name="T18" fmla="*/ 0 w 176"/>
                <a:gd name="T19" fmla="*/ 0 h 210"/>
                <a:gd name="T20" fmla="*/ 0 w 176"/>
                <a:gd name="T21" fmla="*/ 0 h 210"/>
                <a:gd name="T22" fmla="*/ 0 w 176"/>
                <a:gd name="T23" fmla="*/ 0 h 210"/>
                <a:gd name="T24" fmla="*/ 0 w 176"/>
                <a:gd name="T25" fmla="*/ 0 h 210"/>
                <a:gd name="T26" fmla="*/ 0 w 176"/>
                <a:gd name="T27" fmla="*/ 0 h 210"/>
                <a:gd name="T28" fmla="*/ 0 w 176"/>
                <a:gd name="T29" fmla="*/ 0 h 210"/>
                <a:gd name="T30" fmla="*/ 0 w 176"/>
                <a:gd name="T31" fmla="*/ 0 h 210"/>
                <a:gd name="T32" fmla="*/ 0 w 176"/>
                <a:gd name="T33" fmla="*/ 0 h 210"/>
                <a:gd name="T34" fmla="*/ 0 w 176"/>
                <a:gd name="T35" fmla="*/ 0 h 210"/>
                <a:gd name="T36" fmla="*/ 0 w 176"/>
                <a:gd name="T37" fmla="*/ 0 h 210"/>
                <a:gd name="T38" fmla="*/ 0 w 176"/>
                <a:gd name="T39" fmla="*/ 0 h 210"/>
                <a:gd name="T40" fmla="*/ 0 w 176"/>
                <a:gd name="T41" fmla="*/ 0 h 210"/>
                <a:gd name="T42" fmla="*/ 0 w 176"/>
                <a:gd name="T43" fmla="*/ 0 h 210"/>
                <a:gd name="T44" fmla="*/ 0 w 176"/>
                <a:gd name="T45" fmla="*/ 0 h 210"/>
                <a:gd name="T46" fmla="*/ 0 w 176"/>
                <a:gd name="T47" fmla="*/ 0 h 210"/>
                <a:gd name="T48" fmla="*/ 0 w 176"/>
                <a:gd name="T49" fmla="*/ 0 h 210"/>
                <a:gd name="T50" fmla="*/ 0 w 176"/>
                <a:gd name="T51" fmla="*/ 0 h 210"/>
                <a:gd name="T52" fmla="*/ 0 w 176"/>
                <a:gd name="T53" fmla="*/ 0 h 210"/>
                <a:gd name="T54" fmla="*/ 0 w 176"/>
                <a:gd name="T55" fmla="*/ 0 h 210"/>
                <a:gd name="T56" fmla="*/ 0 w 176"/>
                <a:gd name="T57" fmla="*/ 0 h 210"/>
                <a:gd name="T58" fmla="*/ 0 w 176"/>
                <a:gd name="T59" fmla="*/ 0 h 210"/>
                <a:gd name="T60" fmla="*/ 0 w 176"/>
                <a:gd name="T61" fmla="*/ 0 h 210"/>
                <a:gd name="T62" fmla="*/ 0 w 176"/>
                <a:gd name="T63" fmla="*/ 0 h 210"/>
                <a:gd name="T64" fmla="*/ 0 w 176"/>
                <a:gd name="T65" fmla="*/ 0 h 210"/>
                <a:gd name="T66" fmla="*/ 0 w 176"/>
                <a:gd name="T67" fmla="*/ 0 h 210"/>
                <a:gd name="T68" fmla="*/ 0 w 176"/>
                <a:gd name="T69" fmla="*/ 0 h 210"/>
                <a:gd name="T70" fmla="*/ 0 w 176"/>
                <a:gd name="T71" fmla="*/ 0 h 210"/>
                <a:gd name="T72" fmla="*/ 0 w 176"/>
                <a:gd name="T73" fmla="*/ 0 h 210"/>
                <a:gd name="T74" fmla="*/ 0 w 176"/>
                <a:gd name="T75" fmla="*/ 0 h 210"/>
                <a:gd name="T76" fmla="*/ 0 w 176"/>
                <a:gd name="T77" fmla="*/ 0 h 210"/>
                <a:gd name="T78" fmla="*/ 0 w 176"/>
                <a:gd name="T79" fmla="*/ 0 h 210"/>
                <a:gd name="T80" fmla="*/ 0 w 176"/>
                <a:gd name="T81" fmla="*/ 0 h 210"/>
                <a:gd name="T82" fmla="*/ 0 w 176"/>
                <a:gd name="T83" fmla="*/ 0 h 210"/>
                <a:gd name="T84" fmla="*/ 0 w 176"/>
                <a:gd name="T85" fmla="*/ 0 h 210"/>
                <a:gd name="T86" fmla="*/ 0 w 176"/>
                <a:gd name="T87" fmla="*/ 0 h 210"/>
                <a:gd name="T88" fmla="*/ 0 w 176"/>
                <a:gd name="T89" fmla="*/ 0 h 210"/>
                <a:gd name="T90" fmla="*/ 0 w 176"/>
                <a:gd name="T91" fmla="*/ 0 h 210"/>
                <a:gd name="T92" fmla="*/ 0 w 176"/>
                <a:gd name="T93" fmla="*/ 0 h 210"/>
                <a:gd name="T94" fmla="*/ 0 w 176"/>
                <a:gd name="T95" fmla="*/ 0 h 210"/>
                <a:gd name="T96" fmla="*/ 0 w 176"/>
                <a:gd name="T97" fmla="*/ 0 h 210"/>
                <a:gd name="T98" fmla="*/ 0 w 176"/>
                <a:gd name="T99" fmla="*/ 0 h 210"/>
                <a:gd name="T100" fmla="*/ 0 w 176"/>
                <a:gd name="T101" fmla="*/ 0 h 210"/>
                <a:gd name="T102" fmla="*/ 0 w 176"/>
                <a:gd name="T103" fmla="*/ 0 h 210"/>
                <a:gd name="T104" fmla="*/ 0 w 176"/>
                <a:gd name="T105" fmla="*/ 0 h 210"/>
                <a:gd name="T106" fmla="*/ 0 w 176"/>
                <a:gd name="T107" fmla="*/ 0 h 210"/>
                <a:gd name="T108" fmla="*/ 0 w 176"/>
                <a:gd name="T109" fmla="*/ 0 h 210"/>
                <a:gd name="T110" fmla="*/ 0 w 176"/>
                <a:gd name="T111" fmla="*/ 0 h 210"/>
                <a:gd name="T112" fmla="*/ 0 w 176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2" name="Freeform 74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>
                <a:gd name="T0" fmla="*/ 0 w 165"/>
                <a:gd name="T1" fmla="*/ 0 h 199"/>
                <a:gd name="T2" fmla="*/ 0 w 165"/>
                <a:gd name="T3" fmla="*/ 0 h 199"/>
                <a:gd name="T4" fmla="*/ 0 w 165"/>
                <a:gd name="T5" fmla="*/ 0 h 199"/>
                <a:gd name="T6" fmla="*/ 0 w 165"/>
                <a:gd name="T7" fmla="*/ 0 h 199"/>
                <a:gd name="T8" fmla="*/ 0 w 165"/>
                <a:gd name="T9" fmla="*/ 0 h 199"/>
                <a:gd name="T10" fmla="*/ 0 w 165"/>
                <a:gd name="T11" fmla="*/ 0 h 199"/>
                <a:gd name="T12" fmla="*/ 0 w 165"/>
                <a:gd name="T13" fmla="*/ 0 h 199"/>
                <a:gd name="T14" fmla="*/ 0 w 165"/>
                <a:gd name="T15" fmla="*/ 0 h 199"/>
                <a:gd name="T16" fmla="*/ 0 w 165"/>
                <a:gd name="T17" fmla="*/ 0 h 199"/>
                <a:gd name="T18" fmla="*/ 0 w 165"/>
                <a:gd name="T19" fmla="*/ 0 h 199"/>
                <a:gd name="T20" fmla="*/ 0 w 165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3" name="Freeform 75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4" name="Freeform 76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>
                <a:gd name="T0" fmla="*/ 0 w 167"/>
                <a:gd name="T1" fmla="*/ 0 h 199"/>
                <a:gd name="T2" fmla="*/ 0 w 167"/>
                <a:gd name="T3" fmla="*/ 0 h 199"/>
                <a:gd name="T4" fmla="*/ 0 w 167"/>
                <a:gd name="T5" fmla="*/ 0 h 199"/>
                <a:gd name="T6" fmla="*/ 0 w 167"/>
                <a:gd name="T7" fmla="*/ 0 h 199"/>
                <a:gd name="T8" fmla="*/ 0 w 167"/>
                <a:gd name="T9" fmla="*/ 0 h 199"/>
                <a:gd name="T10" fmla="*/ 0 w 167"/>
                <a:gd name="T11" fmla="*/ 0 h 199"/>
                <a:gd name="T12" fmla="*/ 0 w 167"/>
                <a:gd name="T13" fmla="*/ 0 h 199"/>
                <a:gd name="T14" fmla="*/ 0 w 167"/>
                <a:gd name="T15" fmla="*/ 0 h 199"/>
                <a:gd name="T16" fmla="*/ 0 w 167"/>
                <a:gd name="T17" fmla="*/ 0 h 199"/>
                <a:gd name="T18" fmla="*/ 0 w 167"/>
                <a:gd name="T19" fmla="*/ 0 h 199"/>
                <a:gd name="T20" fmla="*/ 0 w 167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5" name="Freeform 77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>
                <a:gd name="T0" fmla="*/ 0 w 183"/>
                <a:gd name="T1" fmla="*/ 0 h 209"/>
                <a:gd name="T2" fmla="*/ 0 w 183"/>
                <a:gd name="T3" fmla="*/ 0 h 209"/>
                <a:gd name="T4" fmla="*/ 0 w 183"/>
                <a:gd name="T5" fmla="*/ 0 h 209"/>
                <a:gd name="T6" fmla="*/ 0 w 183"/>
                <a:gd name="T7" fmla="*/ 0 h 209"/>
                <a:gd name="T8" fmla="*/ 0 w 183"/>
                <a:gd name="T9" fmla="*/ 0 h 209"/>
                <a:gd name="T10" fmla="*/ 0 w 183"/>
                <a:gd name="T11" fmla="*/ 0 h 209"/>
                <a:gd name="T12" fmla="*/ 0 w 183"/>
                <a:gd name="T13" fmla="*/ 0 h 209"/>
                <a:gd name="T14" fmla="*/ 0 w 183"/>
                <a:gd name="T15" fmla="*/ 0 h 209"/>
                <a:gd name="T16" fmla="*/ 0 w 183"/>
                <a:gd name="T17" fmla="*/ 0 h 209"/>
                <a:gd name="T18" fmla="*/ 0 w 183"/>
                <a:gd name="T19" fmla="*/ 0 h 209"/>
                <a:gd name="T20" fmla="*/ 0 w 183"/>
                <a:gd name="T21" fmla="*/ 0 h 209"/>
                <a:gd name="T22" fmla="*/ 0 w 183"/>
                <a:gd name="T23" fmla="*/ 0 h 209"/>
                <a:gd name="T24" fmla="*/ 0 w 183"/>
                <a:gd name="T25" fmla="*/ 0 h 209"/>
                <a:gd name="T26" fmla="*/ 0 w 183"/>
                <a:gd name="T27" fmla="*/ 0 h 209"/>
                <a:gd name="T28" fmla="*/ 0 w 183"/>
                <a:gd name="T29" fmla="*/ 0 h 209"/>
                <a:gd name="T30" fmla="*/ 0 w 183"/>
                <a:gd name="T31" fmla="*/ 0 h 209"/>
                <a:gd name="T32" fmla="*/ 0 w 183"/>
                <a:gd name="T33" fmla="*/ 0 h 209"/>
                <a:gd name="T34" fmla="*/ 0 w 183"/>
                <a:gd name="T35" fmla="*/ 0 h 209"/>
                <a:gd name="T36" fmla="*/ 0 w 183"/>
                <a:gd name="T37" fmla="*/ 0 h 209"/>
                <a:gd name="T38" fmla="*/ 0 w 183"/>
                <a:gd name="T39" fmla="*/ 0 h 209"/>
                <a:gd name="T40" fmla="*/ 0 w 183"/>
                <a:gd name="T41" fmla="*/ 0 h 209"/>
                <a:gd name="T42" fmla="*/ 0 w 183"/>
                <a:gd name="T43" fmla="*/ 0 h 209"/>
                <a:gd name="T44" fmla="*/ 0 w 183"/>
                <a:gd name="T45" fmla="*/ 0 h 209"/>
                <a:gd name="T46" fmla="*/ 0 w 183"/>
                <a:gd name="T47" fmla="*/ 0 h 209"/>
                <a:gd name="T48" fmla="*/ 0 w 183"/>
                <a:gd name="T49" fmla="*/ 0 h 209"/>
                <a:gd name="T50" fmla="*/ 0 w 183"/>
                <a:gd name="T51" fmla="*/ 0 h 209"/>
                <a:gd name="T52" fmla="*/ 0 w 183"/>
                <a:gd name="T53" fmla="*/ 0 h 209"/>
                <a:gd name="T54" fmla="*/ 0 w 183"/>
                <a:gd name="T55" fmla="*/ 0 h 209"/>
                <a:gd name="T56" fmla="*/ 0 w 183"/>
                <a:gd name="T57" fmla="*/ 0 h 209"/>
                <a:gd name="T58" fmla="*/ 0 w 183"/>
                <a:gd name="T59" fmla="*/ 0 h 209"/>
                <a:gd name="T60" fmla="*/ 0 w 183"/>
                <a:gd name="T61" fmla="*/ 0 h 209"/>
                <a:gd name="T62" fmla="*/ 0 w 183"/>
                <a:gd name="T63" fmla="*/ 0 h 209"/>
                <a:gd name="T64" fmla="*/ 0 w 183"/>
                <a:gd name="T65" fmla="*/ 0 h 209"/>
                <a:gd name="T66" fmla="*/ 0 w 183"/>
                <a:gd name="T67" fmla="*/ 0 h 209"/>
                <a:gd name="T68" fmla="*/ 0 w 183"/>
                <a:gd name="T69" fmla="*/ 0 h 209"/>
                <a:gd name="T70" fmla="*/ 0 w 183"/>
                <a:gd name="T71" fmla="*/ 0 h 209"/>
                <a:gd name="T72" fmla="*/ 0 w 183"/>
                <a:gd name="T73" fmla="*/ 0 h 209"/>
                <a:gd name="T74" fmla="*/ 0 w 183"/>
                <a:gd name="T75" fmla="*/ 0 h 209"/>
                <a:gd name="T76" fmla="*/ 0 w 183"/>
                <a:gd name="T77" fmla="*/ 0 h 209"/>
                <a:gd name="T78" fmla="*/ 0 w 183"/>
                <a:gd name="T79" fmla="*/ 0 h 209"/>
                <a:gd name="T80" fmla="*/ 0 w 183"/>
                <a:gd name="T81" fmla="*/ 0 h 209"/>
                <a:gd name="T82" fmla="*/ 0 w 183"/>
                <a:gd name="T83" fmla="*/ 0 h 209"/>
                <a:gd name="T84" fmla="*/ 0 w 183"/>
                <a:gd name="T85" fmla="*/ 0 h 209"/>
                <a:gd name="T86" fmla="*/ 0 w 183"/>
                <a:gd name="T87" fmla="*/ 0 h 209"/>
                <a:gd name="T88" fmla="*/ 0 w 183"/>
                <a:gd name="T89" fmla="*/ 0 h 209"/>
                <a:gd name="T90" fmla="*/ 0 w 183"/>
                <a:gd name="T91" fmla="*/ 0 h 209"/>
                <a:gd name="T92" fmla="*/ 0 w 183"/>
                <a:gd name="T93" fmla="*/ 0 h 209"/>
                <a:gd name="T94" fmla="*/ 0 w 183"/>
                <a:gd name="T95" fmla="*/ 0 h 209"/>
                <a:gd name="T96" fmla="*/ 0 w 183"/>
                <a:gd name="T97" fmla="*/ 0 h 209"/>
                <a:gd name="T98" fmla="*/ 0 w 183"/>
                <a:gd name="T99" fmla="*/ 0 h 209"/>
                <a:gd name="T100" fmla="*/ 0 w 183"/>
                <a:gd name="T101" fmla="*/ 0 h 209"/>
                <a:gd name="T102" fmla="*/ 0 w 183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" name="Freeform 78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>
                <a:gd name="T0" fmla="*/ 0 w 184"/>
                <a:gd name="T1" fmla="*/ 0 h 277"/>
                <a:gd name="T2" fmla="*/ 0 w 184"/>
                <a:gd name="T3" fmla="*/ 0 h 277"/>
                <a:gd name="T4" fmla="*/ 0 w 184"/>
                <a:gd name="T5" fmla="*/ 0 h 277"/>
                <a:gd name="T6" fmla="*/ 0 w 184"/>
                <a:gd name="T7" fmla="*/ 0 h 277"/>
                <a:gd name="T8" fmla="*/ 0 w 184"/>
                <a:gd name="T9" fmla="*/ 0 h 277"/>
                <a:gd name="T10" fmla="*/ 0 w 184"/>
                <a:gd name="T11" fmla="*/ 0 h 277"/>
                <a:gd name="T12" fmla="*/ 0 w 184"/>
                <a:gd name="T13" fmla="*/ 0 h 277"/>
                <a:gd name="T14" fmla="*/ 0 w 184"/>
                <a:gd name="T15" fmla="*/ 0 h 277"/>
                <a:gd name="T16" fmla="*/ 0 w 184"/>
                <a:gd name="T17" fmla="*/ 0 h 277"/>
                <a:gd name="T18" fmla="*/ 0 w 184"/>
                <a:gd name="T19" fmla="*/ 0 h 277"/>
                <a:gd name="T20" fmla="*/ 0 w 184"/>
                <a:gd name="T21" fmla="*/ 0 h 277"/>
                <a:gd name="T22" fmla="*/ 0 w 184"/>
                <a:gd name="T23" fmla="*/ 0 h 277"/>
                <a:gd name="T24" fmla="*/ 0 w 184"/>
                <a:gd name="T25" fmla="*/ 0 h 277"/>
                <a:gd name="T26" fmla="*/ 0 w 184"/>
                <a:gd name="T27" fmla="*/ 0 h 277"/>
                <a:gd name="T28" fmla="*/ 0 w 184"/>
                <a:gd name="T29" fmla="*/ 0 h 277"/>
                <a:gd name="T30" fmla="*/ 0 w 184"/>
                <a:gd name="T31" fmla="*/ 0 h 277"/>
                <a:gd name="T32" fmla="*/ 0 w 184"/>
                <a:gd name="T33" fmla="*/ 0 h 277"/>
                <a:gd name="T34" fmla="*/ 0 w 184"/>
                <a:gd name="T35" fmla="*/ 0 h 277"/>
                <a:gd name="T36" fmla="*/ 0 w 184"/>
                <a:gd name="T37" fmla="*/ 0 h 277"/>
                <a:gd name="T38" fmla="*/ 0 w 184"/>
                <a:gd name="T39" fmla="*/ 0 h 277"/>
                <a:gd name="T40" fmla="*/ 0 w 184"/>
                <a:gd name="T41" fmla="*/ 0 h 277"/>
                <a:gd name="T42" fmla="*/ 0 w 184"/>
                <a:gd name="T43" fmla="*/ 0 h 277"/>
                <a:gd name="T44" fmla="*/ 0 w 184"/>
                <a:gd name="T45" fmla="*/ 0 h 277"/>
                <a:gd name="T46" fmla="*/ 0 w 184"/>
                <a:gd name="T47" fmla="*/ 0 h 277"/>
                <a:gd name="T48" fmla="*/ 0 w 184"/>
                <a:gd name="T49" fmla="*/ 0 h 277"/>
                <a:gd name="T50" fmla="*/ 0 w 184"/>
                <a:gd name="T51" fmla="*/ 0 h 277"/>
                <a:gd name="T52" fmla="*/ 0 w 184"/>
                <a:gd name="T53" fmla="*/ 0 h 277"/>
                <a:gd name="T54" fmla="*/ 0 w 184"/>
                <a:gd name="T55" fmla="*/ 0 h 277"/>
                <a:gd name="T56" fmla="*/ 0 w 184"/>
                <a:gd name="T57" fmla="*/ 0 h 277"/>
                <a:gd name="T58" fmla="*/ 0 w 184"/>
                <a:gd name="T59" fmla="*/ 0 h 277"/>
                <a:gd name="T60" fmla="*/ 0 w 184"/>
                <a:gd name="T61" fmla="*/ 0 h 277"/>
                <a:gd name="T62" fmla="*/ 0 w 184"/>
                <a:gd name="T63" fmla="*/ 0 h 277"/>
                <a:gd name="T64" fmla="*/ 0 w 184"/>
                <a:gd name="T65" fmla="*/ 0 h 277"/>
                <a:gd name="T66" fmla="*/ 0 w 184"/>
                <a:gd name="T67" fmla="*/ 0 h 277"/>
                <a:gd name="T68" fmla="*/ 0 w 184"/>
                <a:gd name="T69" fmla="*/ 0 h 277"/>
                <a:gd name="T70" fmla="*/ 0 w 184"/>
                <a:gd name="T71" fmla="*/ 0 h 277"/>
                <a:gd name="T72" fmla="*/ 0 w 184"/>
                <a:gd name="T73" fmla="*/ 0 h 277"/>
                <a:gd name="T74" fmla="*/ 0 w 184"/>
                <a:gd name="T75" fmla="*/ 0 h 277"/>
                <a:gd name="T76" fmla="*/ 0 w 184"/>
                <a:gd name="T77" fmla="*/ 0 h 277"/>
                <a:gd name="T78" fmla="*/ 0 w 184"/>
                <a:gd name="T79" fmla="*/ 0 h 277"/>
                <a:gd name="T80" fmla="*/ 0 w 184"/>
                <a:gd name="T81" fmla="*/ 0 h 277"/>
                <a:gd name="T82" fmla="*/ 0 w 184"/>
                <a:gd name="T83" fmla="*/ 0 h 277"/>
                <a:gd name="T84" fmla="*/ 0 w 184"/>
                <a:gd name="T85" fmla="*/ 0 h 277"/>
                <a:gd name="T86" fmla="*/ 0 w 184"/>
                <a:gd name="T87" fmla="*/ 0 h 277"/>
                <a:gd name="T88" fmla="*/ 0 w 184"/>
                <a:gd name="T89" fmla="*/ 0 h 277"/>
                <a:gd name="T90" fmla="*/ 0 w 184"/>
                <a:gd name="T91" fmla="*/ 0 h 277"/>
                <a:gd name="T92" fmla="*/ 0 w 184"/>
                <a:gd name="T93" fmla="*/ 0 h 277"/>
                <a:gd name="T94" fmla="*/ 0 w 184"/>
                <a:gd name="T95" fmla="*/ 0 h 277"/>
                <a:gd name="T96" fmla="*/ 0 w 184"/>
                <a:gd name="T97" fmla="*/ 0 h 277"/>
                <a:gd name="T98" fmla="*/ 0 w 184"/>
                <a:gd name="T99" fmla="*/ 0 h 277"/>
                <a:gd name="T100" fmla="*/ 0 w 184"/>
                <a:gd name="T101" fmla="*/ 0 h 277"/>
                <a:gd name="T102" fmla="*/ 0 w 184"/>
                <a:gd name="T103" fmla="*/ 0 h 277"/>
                <a:gd name="T104" fmla="*/ 0 w 184"/>
                <a:gd name="T105" fmla="*/ 0 h 277"/>
                <a:gd name="T106" fmla="*/ 0 w 184"/>
                <a:gd name="T107" fmla="*/ 0 h 277"/>
                <a:gd name="T108" fmla="*/ 0 w 184"/>
                <a:gd name="T109" fmla="*/ 0 h 277"/>
                <a:gd name="T110" fmla="*/ 0 w 184"/>
                <a:gd name="T111" fmla="*/ 0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" name="Freeform 79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8" name="Freeform 80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>
                <a:gd name="T0" fmla="*/ 0 w 161"/>
                <a:gd name="T1" fmla="*/ 0 h 209"/>
                <a:gd name="T2" fmla="*/ 0 w 161"/>
                <a:gd name="T3" fmla="*/ 0 h 209"/>
                <a:gd name="T4" fmla="*/ 0 w 161"/>
                <a:gd name="T5" fmla="*/ 0 h 209"/>
                <a:gd name="T6" fmla="*/ 0 w 161"/>
                <a:gd name="T7" fmla="*/ 0 h 209"/>
                <a:gd name="T8" fmla="*/ 0 w 161"/>
                <a:gd name="T9" fmla="*/ 0 h 209"/>
                <a:gd name="T10" fmla="*/ 0 w 161"/>
                <a:gd name="T11" fmla="*/ 0 h 209"/>
                <a:gd name="T12" fmla="*/ 0 w 161"/>
                <a:gd name="T13" fmla="*/ 0 h 209"/>
                <a:gd name="T14" fmla="*/ 0 w 161"/>
                <a:gd name="T15" fmla="*/ 0 h 209"/>
                <a:gd name="T16" fmla="*/ 0 w 161"/>
                <a:gd name="T17" fmla="*/ 0 h 209"/>
                <a:gd name="T18" fmla="*/ 0 w 161"/>
                <a:gd name="T19" fmla="*/ 0 h 209"/>
                <a:gd name="T20" fmla="*/ 0 w 161"/>
                <a:gd name="T21" fmla="*/ 0 h 209"/>
                <a:gd name="T22" fmla="*/ 0 w 161"/>
                <a:gd name="T23" fmla="*/ 0 h 209"/>
                <a:gd name="T24" fmla="*/ 0 w 161"/>
                <a:gd name="T25" fmla="*/ 0 h 209"/>
                <a:gd name="T26" fmla="*/ 0 w 161"/>
                <a:gd name="T27" fmla="*/ 0 h 209"/>
                <a:gd name="T28" fmla="*/ 0 w 161"/>
                <a:gd name="T29" fmla="*/ 0 h 209"/>
                <a:gd name="T30" fmla="*/ 0 w 161"/>
                <a:gd name="T31" fmla="*/ 0 h 209"/>
                <a:gd name="T32" fmla="*/ 0 w 161"/>
                <a:gd name="T33" fmla="*/ 0 h 209"/>
                <a:gd name="T34" fmla="*/ 0 w 161"/>
                <a:gd name="T35" fmla="*/ 0 h 209"/>
                <a:gd name="T36" fmla="*/ 0 w 161"/>
                <a:gd name="T37" fmla="*/ 0 h 209"/>
                <a:gd name="T38" fmla="*/ 0 w 161"/>
                <a:gd name="T39" fmla="*/ 0 h 209"/>
                <a:gd name="T40" fmla="*/ 0 w 161"/>
                <a:gd name="T41" fmla="*/ 0 h 209"/>
                <a:gd name="T42" fmla="*/ 0 w 161"/>
                <a:gd name="T43" fmla="*/ 0 h 209"/>
                <a:gd name="T44" fmla="*/ 0 w 161"/>
                <a:gd name="T45" fmla="*/ 0 h 209"/>
                <a:gd name="T46" fmla="*/ 0 w 161"/>
                <a:gd name="T47" fmla="*/ 0 h 209"/>
                <a:gd name="T48" fmla="*/ 0 w 161"/>
                <a:gd name="T49" fmla="*/ 0 h 209"/>
                <a:gd name="T50" fmla="*/ 0 w 161"/>
                <a:gd name="T51" fmla="*/ 0 h 209"/>
                <a:gd name="T52" fmla="*/ 0 w 161"/>
                <a:gd name="T53" fmla="*/ 0 h 209"/>
                <a:gd name="T54" fmla="*/ 0 w 161"/>
                <a:gd name="T55" fmla="*/ 0 h 209"/>
                <a:gd name="T56" fmla="*/ 0 w 161"/>
                <a:gd name="T57" fmla="*/ 0 h 209"/>
                <a:gd name="T58" fmla="*/ 0 w 161"/>
                <a:gd name="T59" fmla="*/ 0 h 209"/>
                <a:gd name="T60" fmla="*/ 0 w 161"/>
                <a:gd name="T61" fmla="*/ 0 h 209"/>
                <a:gd name="T62" fmla="*/ 0 w 161"/>
                <a:gd name="T63" fmla="*/ 0 h 209"/>
                <a:gd name="T64" fmla="*/ 0 w 161"/>
                <a:gd name="T65" fmla="*/ 0 h 209"/>
                <a:gd name="T66" fmla="*/ 0 w 161"/>
                <a:gd name="T67" fmla="*/ 0 h 209"/>
                <a:gd name="T68" fmla="*/ 0 w 161"/>
                <a:gd name="T69" fmla="*/ 0 h 209"/>
                <a:gd name="T70" fmla="*/ 0 w 161"/>
                <a:gd name="T71" fmla="*/ 0 h 209"/>
                <a:gd name="T72" fmla="*/ 0 w 161"/>
                <a:gd name="T73" fmla="*/ 0 h 209"/>
                <a:gd name="T74" fmla="*/ 0 w 161"/>
                <a:gd name="T75" fmla="*/ 0 h 209"/>
                <a:gd name="T76" fmla="*/ 0 w 161"/>
                <a:gd name="T77" fmla="*/ 0 h 209"/>
                <a:gd name="T78" fmla="*/ 0 w 161"/>
                <a:gd name="T79" fmla="*/ 0 h 209"/>
                <a:gd name="T80" fmla="*/ 0 w 161"/>
                <a:gd name="T81" fmla="*/ 0 h 209"/>
                <a:gd name="T82" fmla="*/ 0 w 161"/>
                <a:gd name="T83" fmla="*/ 0 h 209"/>
                <a:gd name="T84" fmla="*/ 0 w 161"/>
                <a:gd name="T85" fmla="*/ 0 h 209"/>
                <a:gd name="T86" fmla="*/ 0 w 161"/>
                <a:gd name="T87" fmla="*/ 0 h 209"/>
                <a:gd name="T88" fmla="*/ 0 w 161"/>
                <a:gd name="T89" fmla="*/ 0 h 209"/>
                <a:gd name="T90" fmla="*/ 0 w 161"/>
                <a:gd name="T91" fmla="*/ 0 h 209"/>
                <a:gd name="T92" fmla="*/ 0 w 161"/>
                <a:gd name="T93" fmla="*/ 0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9" name="Rectangle 81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50" name="Freeform 82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" name="Freeform 83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>
                <a:gd name="T0" fmla="*/ 0 w 177"/>
                <a:gd name="T1" fmla="*/ 0 h 199"/>
                <a:gd name="T2" fmla="*/ 0 w 177"/>
                <a:gd name="T3" fmla="*/ 0 h 199"/>
                <a:gd name="T4" fmla="*/ 0 w 177"/>
                <a:gd name="T5" fmla="*/ 0 h 199"/>
                <a:gd name="T6" fmla="*/ 0 w 177"/>
                <a:gd name="T7" fmla="*/ 0 h 199"/>
                <a:gd name="T8" fmla="*/ 0 w 177"/>
                <a:gd name="T9" fmla="*/ 0 h 199"/>
                <a:gd name="T10" fmla="*/ 0 w 177"/>
                <a:gd name="T11" fmla="*/ 0 h 199"/>
                <a:gd name="T12" fmla="*/ 0 w 177"/>
                <a:gd name="T13" fmla="*/ 0 h 199"/>
                <a:gd name="T14" fmla="*/ 0 w 177"/>
                <a:gd name="T15" fmla="*/ 0 h 199"/>
                <a:gd name="T16" fmla="*/ 0 w 177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2" name="Freeform 84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3" name="Freeform 85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>
                <a:gd name="T0" fmla="*/ 0 w 160"/>
                <a:gd name="T1" fmla="*/ 0 h 204"/>
                <a:gd name="T2" fmla="*/ 0 w 160"/>
                <a:gd name="T3" fmla="*/ 0 h 204"/>
                <a:gd name="T4" fmla="*/ 0 w 160"/>
                <a:gd name="T5" fmla="*/ 0 h 204"/>
                <a:gd name="T6" fmla="*/ 0 w 160"/>
                <a:gd name="T7" fmla="*/ 0 h 204"/>
                <a:gd name="T8" fmla="*/ 0 w 160"/>
                <a:gd name="T9" fmla="*/ 0 h 204"/>
                <a:gd name="T10" fmla="*/ 0 w 160"/>
                <a:gd name="T11" fmla="*/ 0 h 204"/>
                <a:gd name="T12" fmla="*/ 0 w 160"/>
                <a:gd name="T13" fmla="*/ 0 h 204"/>
                <a:gd name="T14" fmla="*/ 0 w 160"/>
                <a:gd name="T15" fmla="*/ 0 h 204"/>
                <a:gd name="T16" fmla="*/ 0 w 160"/>
                <a:gd name="T17" fmla="*/ 0 h 204"/>
                <a:gd name="T18" fmla="*/ 0 w 160"/>
                <a:gd name="T19" fmla="*/ 0 h 204"/>
                <a:gd name="T20" fmla="*/ 0 w 160"/>
                <a:gd name="T21" fmla="*/ 0 h 204"/>
                <a:gd name="T22" fmla="*/ 0 w 160"/>
                <a:gd name="T23" fmla="*/ 0 h 204"/>
                <a:gd name="T24" fmla="*/ 0 w 160"/>
                <a:gd name="T25" fmla="*/ 0 h 204"/>
                <a:gd name="T26" fmla="*/ 0 w 160"/>
                <a:gd name="T27" fmla="*/ 0 h 204"/>
                <a:gd name="T28" fmla="*/ 0 w 160"/>
                <a:gd name="T29" fmla="*/ 0 h 204"/>
                <a:gd name="T30" fmla="*/ 0 w 160"/>
                <a:gd name="T31" fmla="*/ 0 h 204"/>
                <a:gd name="T32" fmla="*/ 0 w 160"/>
                <a:gd name="T33" fmla="*/ 0 h 204"/>
                <a:gd name="T34" fmla="*/ 0 w 160"/>
                <a:gd name="T35" fmla="*/ 0 h 204"/>
                <a:gd name="T36" fmla="*/ 0 w 160"/>
                <a:gd name="T37" fmla="*/ 0 h 204"/>
                <a:gd name="T38" fmla="*/ 0 w 160"/>
                <a:gd name="T39" fmla="*/ 0 h 204"/>
                <a:gd name="T40" fmla="*/ 0 w 160"/>
                <a:gd name="T41" fmla="*/ 0 h 204"/>
                <a:gd name="T42" fmla="*/ 0 w 160"/>
                <a:gd name="T43" fmla="*/ 0 h 204"/>
                <a:gd name="T44" fmla="*/ 0 w 160"/>
                <a:gd name="T45" fmla="*/ 0 h 204"/>
                <a:gd name="T46" fmla="*/ 0 w 160"/>
                <a:gd name="T47" fmla="*/ 0 h 204"/>
                <a:gd name="T48" fmla="*/ 0 w 160"/>
                <a:gd name="T49" fmla="*/ 0 h 204"/>
                <a:gd name="T50" fmla="*/ 0 w 160"/>
                <a:gd name="T51" fmla="*/ 0 h 204"/>
                <a:gd name="T52" fmla="*/ 0 w 160"/>
                <a:gd name="T53" fmla="*/ 0 h 204"/>
                <a:gd name="T54" fmla="*/ 0 w 160"/>
                <a:gd name="T55" fmla="*/ 0 h 204"/>
                <a:gd name="T56" fmla="*/ 0 w 160"/>
                <a:gd name="T57" fmla="*/ 0 h 204"/>
                <a:gd name="T58" fmla="*/ 0 w 160"/>
                <a:gd name="T59" fmla="*/ 0 h 204"/>
                <a:gd name="T60" fmla="*/ 0 w 160"/>
                <a:gd name="T61" fmla="*/ 0 h 204"/>
                <a:gd name="T62" fmla="*/ 0 w 160"/>
                <a:gd name="T63" fmla="*/ 0 h 204"/>
                <a:gd name="T64" fmla="*/ 0 w 160"/>
                <a:gd name="T65" fmla="*/ 0 h 204"/>
                <a:gd name="T66" fmla="*/ 0 w 160"/>
                <a:gd name="T67" fmla="*/ 0 h 204"/>
                <a:gd name="T68" fmla="*/ 0 w 160"/>
                <a:gd name="T69" fmla="*/ 0 h 204"/>
                <a:gd name="T70" fmla="*/ 0 w 160"/>
                <a:gd name="T71" fmla="*/ 0 h 204"/>
                <a:gd name="T72" fmla="*/ 0 w 160"/>
                <a:gd name="T73" fmla="*/ 0 h 204"/>
                <a:gd name="T74" fmla="*/ 0 w 160"/>
                <a:gd name="T75" fmla="*/ 0 h 204"/>
                <a:gd name="T76" fmla="*/ 0 w 160"/>
                <a:gd name="T77" fmla="*/ 0 h 204"/>
                <a:gd name="T78" fmla="*/ 0 w 160"/>
                <a:gd name="T79" fmla="*/ 0 h 204"/>
                <a:gd name="T80" fmla="*/ 0 w 160"/>
                <a:gd name="T81" fmla="*/ 0 h 204"/>
                <a:gd name="T82" fmla="*/ 0 w 160"/>
                <a:gd name="T83" fmla="*/ 0 h 204"/>
                <a:gd name="T84" fmla="*/ 0 w 160"/>
                <a:gd name="T85" fmla="*/ 0 h 204"/>
                <a:gd name="T86" fmla="*/ 0 w 160"/>
                <a:gd name="T87" fmla="*/ 0 h 204"/>
                <a:gd name="T88" fmla="*/ 0 w 160"/>
                <a:gd name="T89" fmla="*/ 0 h 204"/>
                <a:gd name="T90" fmla="*/ 0 w 160"/>
                <a:gd name="T91" fmla="*/ 0 h 204"/>
                <a:gd name="T92" fmla="*/ 0 w 160"/>
                <a:gd name="T93" fmla="*/ 0 h 204"/>
                <a:gd name="T94" fmla="*/ 0 w 160"/>
                <a:gd name="T95" fmla="*/ 0 h 204"/>
                <a:gd name="T96" fmla="*/ 0 w 160"/>
                <a:gd name="T97" fmla="*/ 0 h 204"/>
                <a:gd name="T98" fmla="*/ 0 w 160"/>
                <a:gd name="T99" fmla="*/ 0 h 204"/>
                <a:gd name="T100" fmla="*/ 0 w 160"/>
                <a:gd name="T101" fmla="*/ 0 h 204"/>
                <a:gd name="T102" fmla="*/ 0 w 160"/>
                <a:gd name="T103" fmla="*/ 0 h 204"/>
                <a:gd name="T104" fmla="*/ 0 w 160"/>
                <a:gd name="T105" fmla="*/ 0 h 204"/>
                <a:gd name="T106" fmla="*/ 0 w 160"/>
                <a:gd name="T107" fmla="*/ 0 h 204"/>
                <a:gd name="T108" fmla="*/ 0 w 160"/>
                <a:gd name="T109" fmla="*/ 0 h 204"/>
                <a:gd name="T110" fmla="*/ 0 w 160"/>
                <a:gd name="T111" fmla="*/ 0 h 204"/>
                <a:gd name="T112" fmla="*/ 0 w 160"/>
                <a:gd name="T113" fmla="*/ 0 h 204"/>
                <a:gd name="T114" fmla="*/ 0 w 160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4" name="Freeform 86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5" name="Freeform 87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>
                <a:gd name="T0" fmla="*/ 0 w 176"/>
                <a:gd name="T1" fmla="*/ 0 h 209"/>
                <a:gd name="T2" fmla="*/ 0 w 176"/>
                <a:gd name="T3" fmla="*/ 0 h 209"/>
                <a:gd name="T4" fmla="*/ 0 w 176"/>
                <a:gd name="T5" fmla="*/ 0 h 209"/>
                <a:gd name="T6" fmla="*/ 0 w 176"/>
                <a:gd name="T7" fmla="*/ 0 h 209"/>
                <a:gd name="T8" fmla="*/ 0 w 176"/>
                <a:gd name="T9" fmla="*/ 0 h 209"/>
                <a:gd name="T10" fmla="*/ 0 w 176"/>
                <a:gd name="T11" fmla="*/ 0 h 209"/>
                <a:gd name="T12" fmla="*/ 0 w 176"/>
                <a:gd name="T13" fmla="*/ 0 h 209"/>
                <a:gd name="T14" fmla="*/ 0 w 176"/>
                <a:gd name="T15" fmla="*/ 0 h 209"/>
                <a:gd name="T16" fmla="*/ 0 w 176"/>
                <a:gd name="T17" fmla="*/ 0 h 209"/>
                <a:gd name="T18" fmla="*/ 0 w 176"/>
                <a:gd name="T19" fmla="*/ 0 h 209"/>
                <a:gd name="T20" fmla="*/ 0 w 176"/>
                <a:gd name="T21" fmla="*/ 0 h 209"/>
                <a:gd name="T22" fmla="*/ 0 w 176"/>
                <a:gd name="T23" fmla="*/ 0 h 209"/>
                <a:gd name="T24" fmla="*/ 0 w 176"/>
                <a:gd name="T25" fmla="*/ 0 h 209"/>
                <a:gd name="T26" fmla="*/ 0 w 176"/>
                <a:gd name="T27" fmla="*/ 0 h 209"/>
                <a:gd name="T28" fmla="*/ 0 w 176"/>
                <a:gd name="T29" fmla="*/ 0 h 209"/>
                <a:gd name="T30" fmla="*/ 0 w 176"/>
                <a:gd name="T31" fmla="*/ 0 h 209"/>
                <a:gd name="T32" fmla="*/ 0 w 176"/>
                <a:gd name="T33" fmla="*/ 0 h 209"/>
                <a:gd name="T34" fmla="*/ 0 w 176"/>
                <a:gd name="T35" fmla="*/ 0 h 209"/>
                <a:gd name="T36" fmla="*/ 0 w 176"/>
                <a:gd name="T37" fmla="*/ 0 h 209"/>
                <a:gd name="T38" fmla="*/ 0 w 176"/>
                <a:gd name="T39" fmla="*/ 0 h 209"/>
                <a:gd name="T40" fmla="*/ 0 w 176"/>
                <a:gd name="T41" fmla="*/ 0 h 209"/>
                <a:gd name="T42" fmla="*/ 0 w 176"/>
                <a:gd name="T43" fmla="*/ 0 h 209"/>
                <a:gd name="T44" fmla="*/ 0 w 176"/>
                <a:gd name="T45" fmla="*/ 0 h 209"/>
                <a:gd name="T46" fmla="*/ 0 w 176"/>
                <a:gd name="T47" fmla="*/ 0 h 209"/>
                <a:gd name="T48" fmla="*/ 0 w 176"/>
                <a:gd name="T49" fmla="*/ 0 h 209"/>
                <a:gd name="T50" fmla="*/ 0 w 176"/>
                <a:gd name="T51" fmla="*/ 0 h 209"/>
                <a:gd name="T52" fmla="*/ 0 w 176"/>
                <a:gd name="T53" fmla="*/ 0 h 209"/>
                <a:gd name="T54" fmla="*/ 0 w 176"/>
                <a:gd name="T55" fmla="*/ 0 h 209"/>
                <a:gd name="T56" fmla="*/ 0 w 176"/>
                <a:gd name="T57" fmla="*/ 0 h 209"/>
                <a:gd name="T58" fmla="*/ 0 w 176"/>
                <a:gd name="T59" fmla="*/ 0 h 209"/>
                <a:gd name="T60" fmla="*/ 0 w 176"/>
                <a:gd name="T61" fmla="*/ 0 h 209"/>
                <a:gd name="T62" fmla="*/ 0 w 176"/>
                <a:gd name="T63" fmla="*/ 0 h 209"/>
                <a:gd name="T64" fmla="*/ 0 w 176"/>
                <a:gd name="T65" fmla="*/ 0 h 209"/>
                <a:gd name="T66" fmla="*/ 0 w 176"/>
                <a:gd name="T67" fmla="*/ 0 h 209"/>
                <a:gd name="T68" fmla="*/ 0 w 176"/>
                <a:gd name="T69" fmla="*/ 0 h 209"/>
                <a:gd name="T70" fmla="*/ 0 w 176"/>
                <a:gd name="T71" fmla="*/ 0 h 209"/>
                <a:gd name="T72" fmla="*/ 0 w 176"/>
                <a:gd name="T73" fmla="*/ 0 h 209"/>
                <a:gd name="T74" fmla="*/ 0 w 176"/>
                <a:gd name="T75" fmla="*/ 0 h 209"/>
                <a:gd name="T76" fmla="*/ 0 w 176"/>
                <a:gd name="T77" fmla="*/ 0 h 209"/>
                <a:gd name="T78" fmla="*/ 0 w 176"/>
                <a:gd name="T79" fmla="*/ 0 h 209"/>
                <a:gd name="T80" fmla="*/ 0 w 176"/>
                <a:gd name="T81" fmla="*/ 0 h 209"/>
                <a:gd name="T82" fmla="*/ 0 w 176"/>
                <a:gd name="T83" fmla="*/ 0 h 209"/>
                <a:gd name="T84" fmla="*/ 0 w 176"/>
                <a:gd name="T85" fmla="*/ 0 h 209"/>
                <a:gd name="T86" fmla="*/ 0 w 176"/>
                <a:gd name="T87" fmla="*/ 0 h 209"/>
                <a:gd name="T88" fmla="*/ 0 w 176"/>
                <a:gd name="T89" fmla="*/ 0 h 209"/>
                <a:gd name="T90" fmla="*/ 0 w 176"/>
                <a:gd name="T91" fmla="*/ 0 h 209"/>
                <a:gd name="T92" fmla="*/ 0 w 176"/>
                <a:gd name="T93" fmla="*/ 0 h 209"/>
                <a:gd name="T94" fmla="*/ 0 w 176"/>
                <a:gd name="T95" fmla="*/ 0 h 209"/>
                <a:gd name="T96" fmla="*/ 0 w 176"/>
                <a:gd name="T97" fmla="*/ 0 h 209"/>
                <a:gd name="T98" fmla="*/ 0 w 176"/>
                <a:gd name="T99" fmla="*/ 0 h 209"/>
                <a:gd name="T100" fmla="*/ 0 w 176"/>
                <a:gd name="T101" fmla="*/ 0 h 209"/>
                <a:gd name="T102" fmla="*/ 0 w 176"/>
                <a:gd name="T103" fmla="*/ 0 h 209"/>
                <a:gd name="T104" fmla="*/ 0 w 176"/>
                <a:gd name="T105" fmla="*/ 0 h 209"/>
                <a:gd name="T106" fmla="*/ 0 w 176"/>
                <a:gd name="T107" fmla="*/ 0 h 209"/>
                <a:gd name="T108" fmla="*/ 0 w 176"/>
                <a:gd name="T109" fmla="*/ 0 h 209"/>
                <a:gd name="T110" fmla="*/ 0 w 176"/>
                <a:gd name="T111" fmla="*/ 0 h 209"/>
                <a:gd name="T112" fmla="*/ 0 w 176"/>
                <a:gd name="T113" fmla="*/ 0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9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5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r>
              <a:rPr lang="sl-SI"/>
              <a:t>Ljubljana, </a:t>
            </a:r>
            <a:fld id="{F775B146-1447-4CF4-AD73-8522D98471C7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0954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A86D05EE-FA5B-4723-858A-A35B5D3B658F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8821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33A0A414-A70C-4BA5-9F39-EF4E869A69DF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38944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44500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4500" y="4197350"/>
            <a:ext cx="3819525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D9B4D55A-18A5-4A83-A365-7BD66E916A3A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383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slov in 2 vsebini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44500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444500" y="4197350"/>
            <a:ext cx="779145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791B1D53-3A0B-4151-9CF4-8A65CF4416AD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4312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44500" y="749300"/>
            <a:ext cx="8467725" cy="59102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6C8863FB-B585-41D3-8012-3B0A33DE0BFC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06586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/>
          </p:cNvGrpSpPr>
          <p:nvPr userDrawn="1"/>
        </p:nvGrpSpPr>
        <p:grpSpPr bwMode="auto">
          <a:xfrm>
            <a:off x="6300788" y="5168900"/>
            <a:ext cx="2297112" cy="1314450"/>
            <a:chOff x="4094" y="3256"/>
            <a:chExt cx="1447" cy="828"/>
          </a:xfrm>
        </p:grpSpPr>
        <p:sp>
          <p:nvSpPr>
            <p:cNvPr id="5" name="Freeform 90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>
                <a:gd name="T0" fmla="*/ 0 w 461"/>
                <a:gd name="T1" fmla="*/ 0 h 460"/>
                <a:gd name="T2" fmla="*/ 0 w 461"/>
                <a:gd name="T3" fmla="*/ 0 h 460"/>
                <a:gd name="T4" fmla="*/ 0 w 461"/>
                <a:gd name="T5" fmla="*/ 0 h 460"/>
                <a:gd name="T6" fmla="*/ 0 w 461"/>
                <a:gd name="T7" fmla="*/ 0 h 460"/>
                <a:gd name="T8" fmla="*/ 0 w 461"/>
                <a:gd name="T9" fmla="*/ 0 h 460"/>
                <a:gd name="T10" fmla="*/ 0 w 461"/>
                <a:gd name="T11" fmla="*/ 0 h 460"/>
                <a:gd name="T12" fmla="*/ 0 w 461"/>
                <a:gd name="T13" fmla="*/ 0 h 460"/>
                <a:gd name="T14" fmla="*/ 0 w 461"/>
                <a:gd name="T15" fmla="*/ 0 h 460"/>
                <a:gd name="T16" fmla="*/ 0 w 461"/>
                <a:gd name="T17" fmla="*/ 0 h 460"/>
                <a:gd name="T18" fmla="*/ 0 w 461"/>
                <a:gd name="T19" fmla="*/ 0 h 460"/>
                <a:gd name="T20" fmla="*/ 0 w 461"/>
                <a:gd name="T21" fmla="*/ 0 h 460"/>
                <a:gd name="T22" fmla="*/ 0 w 461"/>
                <a:gd name="T23" fmla="*/ 0 h 460"/>
                <a:gd name="T24" fmla="*/ 0 w 461"/>
                <a:gd name="T25" fmla="*/ 0 h 460"/>
                <a:gd name="T26" fmla="*/ 0 w 461"/>
                <a:gd name="T27" fmla="*/ 0 h 460"/>
                <a:gd name="T28" fmla="*/ 0 w 461"/>
                <a:gd name="T29" fmla="*/ 0 h 460"/>
                <a:gd name="T30" fmla="*/ 0 w 461"/>
                <a:gd name="T31" fmla="*/ 0 h 460"/>
                <a:gd name="T32" fmla="*/ 0 w 461"/>
                <a:gd name="T33" fmla="*/ 0 h 460"/>
                <a:gd name="T34" fmla="*/ 0 w 461"/>
                <a:gd name="T35" fmla="*/ 0 h 460"/>
                <a:gd name="T36" fmla="*/ 0 w 461"/>
                <a:gd name="T37" fmla="*/ 0 h 460"/>
                <a:gd name="T38" fmla="*/ 0 w 461"/>
                <a:gd name="T39" fmla="*/ 0 h 460"/>
                <a:gd name="T40" fmla="*/ 0 w 461"/>
                <a:gd name="T41" fmla="*/ 0 h 460"/>
                <a:gd name="T42" fmla="*/ 0 w 461"/>
                <a:gd name="T43" fmla="*/ 0 h 460"/>
                <a:gd name="T44" fmla="*/ 0 w 461"/>
                <a:gd name="T45" fmla="*/ 0 h 460"/>
                <a:gd name="T46" fmla="*/ 0 w 461"/>
                <a:gd name="T47" fmla="*/ 0 h 460"/>
                <a:gd name="T48" fmla="*/ 0 w 461"/>
                <a:gd name="T49" fmla="*/ 0 h 460"/>
                <a:gd name="T50" fmla="*/ 0 w 461"/>
                <a:gd name="T51" fmla="*/ 0 h 460"/>
                <a:gd name="T52" fmla="*/ 0 w 461"/>
                <a:gd name="T53" fmla="*/ 0 h 460"/>
                <a:gd name="T54" fmla="*/ 0 w 461"/>
                <a:gd name="T55" fmla="*/ 0 h 460"/>
                <a:gd name="T56" fmla="*/ 0 w 461"/>
                <a:gd name="T57" fmla="*/ 0 h 460"/>
                <a:gd name="T58" fmla="*/ 0 w 461"/>
                <a:gd name="T59" fmla="*/ 0 h 460"/>
                <a:gd name="T60" fmla="*/ 0 w 461"/>
                <a:gd name="T61" fmla="*/ 0 h 460"/>
                <a:gd name="T62" fmla="*/ 0 w 461"/>
                <a:gd name="T63" fmla="*/ 0 h 460"/>
                <a:gd name="T64" fmla="*/ 0 w 461"/>
                <a:gd name="T65" fmla="*/ 0 h 460"/>
                <a:gd name="T66" fmla="*/ 0 w 461"/>
                <a:gd name="T67" fmla="*/ 0 h 460"/>
                <a:gd name="T68" fmla="*/ 0 w 461"/>
                <a:gd name="T69" fmla="*/ 0 h 460"/>
                <a:gd name="T70" fmla="*/ 0 w 461"/>
                <a:gd name="T71" fmla="*/ 0 h 460"/>
                <a:gd name="T72" fmla="*/ 0 w 461"/>
                <a:gd name="T73" fmla="*/ 0 h 460"/>
                <a:gd name="T74" fmla="*/ 0 w 461"/>
                <a:gd name="T75" fmla="*/ 0 h 460"/>
                <a:gd name="T76" fmla="*/ 0 w 461"/>
                <a:gd name="T77" fmla="*/ 0 h 460"/>
                <a:gd name="T78" fmla="*/ 0 w 461"/>
                <a:gd name="T79" fmla="*/ 0 h 460"/>
                <a:gd name="T80" fmla="*/ 0 w 461"/>
                <a:gd name="T81" fmla="*/ 0 h 460"/>
                <a:gd name="T82" fmla="*/ 0 w 461"/>
                <a:gd name="T83" fmla="*/ 0 h 460"/>
                <a:gd name="T84" fmla="*/ 0 w 461"/>
                <a:gd name="T85" fmla="*/ 0 h 460"/>
                <a:gd name="T86" fmla="*/ 0 w 461"/>
                <a:gd name="T87" fmla="*/ 0 h 460"/>
                <a:gd name="T88" fmla="*/ 0 w 461"/>
                <a:gd name="T89" fmla="*/ 0 h 460"/>
                <a:gd name="T90" fmla="*/ 0 w 461"/>
                <a:gd name="T91" fmla="*/ 0 h 460"/>
                <a:gd name="T92" fmla="*/ 0 w 461"/>
                <a:gd name="T93" fmla="*/ 0 h 460"/>
                <a:gd name="T94" fmla="*/ 0 w 461"/>
                <a:gd name="T95" fmla="*/ 0 h 460"/>
                <a:gd name="T96" fmla="*/ 0 w 461"/>
                <a:gd name="T97" fmla="*/ 0 h 460"/>
                <a:gd name="T98" fmla="*/ 0 w 461"/>
                <a:gd name="T99" fmla="*/ 0 h 460"/>
                <a:gd name="T100" fmla="*/ 0 w 461"/>
                <a:gd name="T101" fmla="*/ 0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91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>
                <a:gd name="T0" fmla="*/ 0 w 461"/>
                <a:gd name="T1" fmla="*/ 0 h 461"/>
                <a:gd name="T2" fmla="*/ 0 w 461"/>
                <a:gd name="T3" fmla="*/ 0 h 461"/>
                <a:gd name="T4" fmla="*/ 0 w 461"/>
                <a:gd name="T5" fmla="*/ 0 h 461"/>
                <a:gd name="T6" fmla="*/ 0 w 461"/>
                <a:gd name="T7" fmla="*/ 0 h 461"/>
                <a:gd name="T8" fmla="*/ 0 w 461"/>
                <a:gd name="T9" fmla="*/ 0 h 461"/>
                <a:gd name="T10" fmla="*/ 0 w 461"/>
                <a:gd name="T11" fmla="*/ 0 h 461"/>
                <a:gd name="T12" fmla="*/ 0 w 461"/>
                <a:gd name="T13" fmla="*/ 0 h 461"/>
                <a:gd name="T14" fmla="*/ 0 w 461"/>
                <a:gd name="T15" fmla="*/ 0 h 461"/>
                <a:gd name="T16" fmla="*/ 0 w 461"/>
                <a:gd name="T17" fmla="*/ 0 h 461"/>
                <a:gd name="T18" fmla="*/ 0 w 461"/>
                <a:gd name="T19" fmla="*/ 0 h 461"/>
                <a:gd name="T20" fmla="*/ 0 w 461"/>
                <a:gd name="T21" fmla="*/ 0 h 461"/>
                <a:gd name="T22" fmla="*/ 0 w 461"/>
                <a:gd name="T23" fmla="*/ 0 h 461"/>
                <a:gd name="T24" fmla="*/ 0 w 461"/>
                <a:gd name="T25" fmla="*/ 0 h 461"/>
                <a:gd name="T26" fmla="*/ 0 w 461"/>
                <a:gd name="T27" fmla="*/ 0 h 461"/>
                <a:gd name="T28" fmla="*/ 0 w 461"/>
                <a:gd name="T29" fmla="*/ 0 h 461"/>
                <a:gd name="T30" fmla="*/ 0 w 461"/>
                <a:gd name="T31" fmla="*/ 0 h 461"/>
                <a:gd name="T32" fmla="*/ 0 w 461"/>
                <a:gd name="T33" fmla="*/ 0 h 461"/>
                <a:gd name="T34" fmla="*/ 0 w 461"/>
                <a:gd name="T35" fmla="*/ 0 h 461"/>
                <a:gd name="T36" fmla="*/ 0 w 461"/>
                <a:gd name="T37" fmla="*/ 0 h 461"/>
                <a:gd name="T38" fmla="*/ 0 w 461"/>
                <a:gd name="T39" fmla="*/ 0 h 461"/>
                <a:gd name="T40" fmla="*/ 0 w 461"/>
                <a:gd name="T41" fmla="*/ 0 h 461"/>
                <a:gd name="T42" fmla="*/ 0 w 461"/>
                <a:gd name="T43" fmla="*/ 0 h 461"/>
                <a:gd name="T44" fmla="*/ 0 w 461"/>
                <a:gd name="T45" fmla="*/ 0 h 461"/>
                <a:gd name="T46" fmla="*/ 0 w 461"/>
                <a:gd name="T47" fmla="*/ 0 h 461"/>
                <a:gd name="T48" fmla="*/ 0 w 461"/>
                <a:gd name="T49" fmla="*/ 0 h 461"/>
                <a:gd name="T50" fmla="*/ 0 w 461"/>
                <a:gd name="T51" fmla="*/ 0 h 461"/>
                <a:gd name="T52" fmla="*/ 0 w 461"/>
                <a:gd name="T53" fmla="*/ 0 h 461"/>
                <a:gd name="T54" fmla="*/ 0 w 461"/>
                <a:gd name="T55" fmla="*/ 0 h 461"/>
                <a:gd name="T56" fmla="*/ 0 w 461"/>
                <a:gd name="T57" fmla="*/ 0 h 461"/>
                <a:gd name="T58" fmla="*/ 0 w 461"/>
                <a:gd name="T59" fmla="*/ 0 h 461"/>
                <a:gd name="T60" fmla="*/ 0 w 461"/>
                <a:gd name="T61" fmla="*/ 0 h 461"/>
                <a:gd name="T62" fmla="*/ 0 w 461"/>
                <a:gd name="T63" fmla="*/ 0 h 461"/>
                <a:gd name="T64" fmla="*/ 0 w 461"/>
                <a:gd name="T65" fmla="*/ 0 h 461"/>
                <a:gd name="T66" fmla="*/ 0 w 461"/>
                <a:gd name="T67" fmla="*/ 0 h 461"/>
                <a:gd name="T68" fmla="*/ 0 w 461"/>
                <a:gd name="T69" fmla="*/ 0 h 461"/>
                <a:gd name="T70" fmla="*/ 0 w 461"/>
                <a:gd name="T71" fmla="*/ 0 h 461"/>
                <a:gd name="T72" fmla="*/ 0 w 461"/>
                <a:gd name="T73" fmla="*/ 0 h 461"/>
                <a:gd name="T74" fmla="*/ 0 w 461"/>
                <a:gd name="T75" fmla="*/ 0 h 461"/>
                <a:gd name="T76" fmla="*/ 0 w 461"/>
                <a:gd name="T77" fmla="*/ 0 h 461"/>
                <a:gd name="T78" fmla="*/ 0 w 461"/>
                <a:gd name="T79" fmla="*/ 0 h 461"/>
                <a:gd name="T80" fmla="*/ 0 w 461"/>
                <a:gd name="T81" fmla="*/ 0 h 461"/>
                <a:gd name="T82" fmla="*/ 0 w 461"/>
                <a:gd name="T83" fmla="*/ 0 h 461"/>
                <a:gd name="T84" fmla="*/ 0 w 461"/>
                <a:gd name="T85" fmla="*/ 0 h 461"/>
                <a:gd name="T86" fmla="*/ 0 w 461"/>
                <a:gd name="T87" fmla="*/ 0 h 461"/>
                <a:gd name="T88" fmla="*/ 0 w 461"/>
                <a:gd name="T89" fmla="*/ 0 h 461"/>
                <a:gd name="T90" fmla="*/ 0 w 461"/>
                <a:gd name="T91" fmla="*/ 0 h 461"/>
                <a:gd name="T92" fmla="*/ 0 w 461"/>
                <a:gd name="T93" fmla="*/ 0 h 461"/>
                <a:gd name="T94" fmla="*/ 0 w 461"/>
                <a:gd name="T95" fmla="*/ 0 h 461"/>
                <a:gd name="T96" fmla="*/ 0 w 461"/>
                <a:gd name="T97" fmla="*/ 0 h 461"/>
                <a:gd name="T98" fmla="*/ 0 w 461"/>
                <a:gd name="T99" fmla="*/ 0 h 4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92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>
                <a:gd name="T0" fmla="*/ 0 w 1014"/>
                <a:gd name="T1" fmla="*/ 0 h 1073"/>
                <a:gd name="T2" fmla="*/ 0 w 1014"/>
                <a:gd name="T3" fmla="*/ 0 h 1073"/>
                <a:gd name="T4" fmla="*/ 0 w 1014"/>
                <a:gd name="T5" fmla="*/ 0 h 1073"/>
                <a:gd name="T6" fmla="*/ 0 w 1014"/>
                <a:gd name="T7" fmla="*/ 0 h 1073"/>
                <a:gd name="T8" fmla="*/ 0 w 1014"/>
                <a:gd name="T9" fmla="*/ 0 h 1073"/>
                <a:gd name="T10" fmla="*/ 0 w 1014"/>
                <a:gd name="T11" fmla="*/ 0 h 1073"/>
                <a:gd name="T12" fmla="*/ 0 w 1014"/>
                <a:gd name="T13" fmla="*/ 0 h 1073"/>
                <a:gd name="T14" fmla="*/ 0 w 1014"/>
                <a:gd name="T15" fmla="*/ 0 h 1073"/>
                <a:gd name="T16" fmla="*/ 0 w 1014"/>
                <a:gd name="T17" fmla="*/ 0 h 1073"/>
                <a:gd name="T18" fmla="*/ 0 w 1014"/>
                <a:gd name="T19" fmla="*/ 0 h 1073"/>
                <a:gd name="T20" fmla="*/ 0 w 1014"/>
                <a:gd name="T21" fmla="*/ 0 h 1073"/>
                <a:gd name="T22" fmla="*/ 0 w 1014"/>
                <a:gd name="T23" fmla="*/ 0 h 1073"/>
                <a:gd name="T24" fmla="*/ 0 w 1014"/>
                <a:gd name="T25" fmla="*/ 0 h 1073"/>
                <a:gd name="T26" fmla="*/ 0 w 1014"/>
                <a:gd name="T27" fmla="*/ 0 h 1073"/>
                <a:gd name="T28" fmla="*/ 0 w 1014"/>
                <a:gd name="T29" fmla="*/ 0 h 1073"/>
                <a:gd name="T30" fmla="*/ 0 w 1014"/>
                <a:gd name="T31" fmla="*/ 0 h 1073"/>
                <a:gd name="T32" fmla="*/ 0 w 1014"/>
                <a:gd name="T33" fmla="*/ 0 h 1073"/>
                <a:gd name="T34" fmla="*/ 0 w 1014"/>
                <a:gd name="T35" fmla="*/ 0 h 1073"/>
                <a:gd name="T36" fmla="*/ 0 w 1014"/>
                <a:gd name="T37" fmla="*/ 0 h 1073"/>
                <a:gd name="T38" fmla="*/ 0 w 1014"/>
                <a:gd name="T39" fmla="*/ 0 h 1073"/>
                <a:gd name="T40" fmla="*/ 0 w 1014"/>
                <a:gd name="T41" fmla="*/ 0 h 1073"/>
                <a:gd name="T42" fmla="*/ 0 w 1014"/>
                <a:gd name="T43" fmla="*/ 0 h 1073"/>
                <a:gd name="T44" fmla="*/ 0 w 1014"/>
                <a:gd name="T45" fmla="*/ 0 h 1073"/>
                <a:gd name="T46" fmla="*/ 0 w 1014"/>
                <a:gd name="T47" fmla="*/ 0 h 1073"/>
                <a:gd name="T48" fmla="*/ 0 w 1014"/>
                <a:gd name="T49" fmla="*/ 0 h 1073"/>
                <a:gd name="T50" fmla="*/ 0 w 1014"/>
                <a:gd name="T51" fmla="*/ 0 h 1073"/>
                <a:gd name="T52" fmla="*/ 0 w 1014"/>
                <a:gd name="T53" fmla="*/ 0 h 1073"/>
                <a:gd name="T54" fmla="*/ 0 w 1014"/>
                <a:gd name="T55" fmla="*/ 0 h 1073"/>
                <a:gd name="T56" fmla="*/ 0 w 1014"/>
                <a:gd name="T57" fmla="*/ 0 h 1073"/>
                <a:gd name="T58" fmla="*/ 0 w 1014"/>
                <a:gd name="T59" fmla="*/ 0 h 1073"/>
                <a:gd name="T60" fmla="*/ 0 w 1014"/>
                <a:gd name="T61" fmla="*/ 0 h 1073"/>
                <a:gd name="T62" fmla="*/ 0 w 1014"/>
                <a:gd name="T63" fmla="*/ 0 h 1073"/>
                <a:gd name="T64" fmla="*/ 0 w 1014"/>
                <a:gd name="T65" fmla="*/ 0 h 1073"/>
                <a:gd name="T66" fmla="*/ 0 w 1014"/>
                <a:gd name="T67" fmla="*/ 0 h 1073"/>
                <a:gd name="T68" fmla="*/ 0 w 1014"/>
                <a:gd name="T69" fmla="*/ 0 h 1073"/>
                <a:gd name="T70" fmla="*/ 0 w 1014"/>
                <a:gd name="T71" fmla="*/ 0 h 1073"/>
                <a:gd name="T72" fmla="*/ 0 w 1014"/>
                <a:gd name="T73" fmla="*/ 0 h 1073"/>
                <a:gd name="T74" fmla="*/ 0 w 1014"/>
                <a:gd name="T75" fmla="*/ 0 h 1073"/>
                <a:gd name="T76" fmla="*/ 0 w 1014"/>
                <a:gd name="T77" fmla="*/ 0 h 1073"/>
                <a:gd name="T78" fmla="*/ 0 w 1014"/>
                <a:gd name="T79" fmla="*/ 0 h 1073"/>
                <a:gd name="T80" fmla="*/ 0 w 1014"/>
                <a:gd name="T81" fmla="*/ 0 h 1073"/>
                <a:gd name="T82" fmla="*/ 0 w 1014"/>
                <a:gd name="T83" fmla="*/ 0 h 1073"/>
                <a:gd name="T84" fmla="*/ 0 w 1014"/>
                <a:gd name="T85" fmla="*/ 0 h 1073"/>
                <a:gd name="T86" fmla="*/ 0 w 1014"/>
                <a:gd name="T87" fmla="*/ 0 h 1073"/>
                <a:gd name="T88" fmla="*/ 0 w 1014"/>
                <a:gd name="T89" fmla="*/ 0 h 1073"/>
                <a:gd name="T90" fmla="*/ 0 w 1014"/>
                <a:gd name="T91" fmla="*/ 0 h 1073"/>
                <a:gd name="T92" fmla="*/ 0 w 1014"/>
                <a:gd name="T93" fmla="*/ 0 h 1073"/>
                <a:gd name="T94" fmla="*/ 0 w 1014"/>
                <a:gd name="T95" fmla="*/ 0 h 1073"/>
                <a:gd name="T96" fmla="*/ 0 w 1014"/>
                <a:gd name="T97" fmla="*/ 0 h 1073"/>
                <a:gd name="T98" fmla="*/ 0 w 1014"/>
                <a:gd name="T99" fmla="*/ 0 h 1073"/>
                <a:gd name="T100" fmla="*/ 0 w 1014"/>
                <a:gd name="T101" fmla="*/ 0 h 1073"/>
                <a:gd name="T102" fmla="*/ 0 w 1014"/>
                <a:gd name="T103" fmla="*/ 0 h 1073"/>
                <a:gd name="T104" fmla="*/ 0 w 1014"/>
                <a:gd name="T105" fmla="*/ 0 h 1073"/>
                <a:gd name="T106" fmla="*/ 0 w 1014"/>
                <a:gd name="T107" fmla="*/ 0 h 1073"/>
                <a:gd name="T108" fmla="*/ 0 w 1014"/>
                <a:gd name="T109" fmla="*/ 0 h 10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93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>
                <a:gd name="T0" fmla="*/ 0 w 214"/>
                <a:gd name="T1" fmla="*/ 0 h 274"/>
                <a:gd name="T2" fmla="*/ 0 w 214"/>
                <a:gd name="T3" fmla="*/ 0 h 274"/>
                <a:gd name="T4" fmla="*/ 0 w 214"/>
                <a:gd name="T5" fmla="*/ 0 h 274"/>
                <a:gd name="T6" fmla="*/ 0 w 214"/>
                <a:gd name="T7" fmla="*/ 0 h 274"/>
                <a:gd name="T8" fmla="*/ 0 w 214"/>
                <a:gd name="T9" fmla="*/ 0 h 274"/>
                <a:gd name="T10" fmla="*/ 0 w 214"/>
                <a:gd name="T11" fmla="*/ 0 h 274"/>
                <a:gd name="T12" fmla="*/ 0 w 214"/>
                <a:gd name="T13" fmla="*/ 0 h 274"/>
                <a:gd name="T14" fmla="*/ 0 w 214"/>
                <a:gd name="T15" fmla="*/ 0 h 274"/>
                <a:gd name="T16" fmla="*/ 0 w 214"/>
                <a:gd name="T17" fmla="*/ 0 h 274"/>
                <a:gd name="T18" fmla="*/ 0 w 214"/>
                <a:gd name="T19" fmla="*/ 0 h 274"/>
                <a:gd name="T20" fmla="*/ 0 w 214"/>
                <a:gd name="T21" fmla="*/ 0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94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>
                <a:gd name="T0" fmla="*/ 0 w 183"/>
                <a:gd name="T1" fmla="*/ 0 h 210"/>
                <a:gd name="T2" fmla="*/ 0 w 183"/>
                <a:gd name="T3" fmla="*/ 0 h 210"/>
                <a:gd name="T4" fmla="*/ 0 w 183"/>
                <a:gd name="T5" fmla="*/ 0 h 210"/>
                <a:gd name="T6" fmla="*/ 0 w 183"/>
                <a:gd name="T7" fmla="*/ 0 h 210"/>
                <a:gd name="T8" fmla="*/ 0 w 183"/>
                <a:gd name="T9" fmla="*/ 0 h 210"/>
                <a:gd name="T10" fmla="*/ 0 w 183"/>
                <a:gd name="T11" fmla="*/ 0 h 210"/>
                <a:gd name="T12" fmla="*/ 0 w 183"/>
                <a:gd name="T13" fmla="*/ 0 h 210"/>
                <a:gd name="T14" fmla="*/ 0 w 183"/>
                <a:gd name="T15" fmla="*/ 0 h 210"/>
                <a:gd name="T16" fmla="*/ 0 w 183"/>
                <a:gd name="T17" fmla="*/ 0 h 210"/>
                <a:gd name="T18" fmla="*/ 0 w 183"/>
                <a:gd name="T19" fmla="*/ 0 h 210"/>
                <a:gd name="T20" fmla="*/ 0 w 183"/>
                <a:gd name="T21" fmla="*/ 0 h 210"/>
                <a:gd name="T22" fmla="*/ 0 w 183"/>
                <a:gd name="T23" fmla="*/ 0 h 210"/>
                <a:gd name="T24" fmla="*/ 0 w 183"/>
                <a:gd name="T25" fmla="*/ 0 h 210"/>
                <a:gd name="T26" fmla="*/ 0 w 183"/>
                <a:gd name="T27" fmla="*/ 0 h 210"/>
                <a:gd name="T28" fmla="*/ 0 w 183"/>
                <a:gd name="T29" fmla="*/ 0 h 210"/>
                <a:gd name="T30" fmla="*/ 0 w 183"/>
                <a:gd name="T31" fmla="*/ 0 h 210"/>
                <a:gd name="T32" fmla="*/ 0 w 183"/>
                <a:gd name="T33" fmla="*/ 0 h 210"/>
                <a:gd name="T34" fmla="*/ 0 w 183"/>
                <a:gd name="T35" fmla="*/ 0 h 210"/>
                <a:gd name="T36" fmla="*/ 0 w 183"/>
                <a:gd name="T37" fmla="*/ 0 h 210"/>
                <a:gd name="T38" fmla="*/ 0 w 183"/>
                <a:gd name="T39" fmla="*/ 0 h 210"/>
                <a:gd name="T40" fmla="*/ 0 w 183"/>
                <a:gd name="T41" fmla="*/ 0 h 210"/>
                <a:gd name="T42" fmla="*/ 0 w 183"/>
                <a:gd name="T43" fmla="*/ 0 h 210"/>
                <a:gd name="T44" fmla="*/ 0 w 183"/>
                <a:gd name="T45" fmla="*/ 0 h 210"/>
                <a:gd name="T46" fmla="*/ 0 w 183"/>
                <a:gd name="T47" fmla="*/ 0 h 210"/>
                <a:gd name="T48" fmla="*/ 0 w 183"/>
                <a:gd name="T49" fmla="*/ 0 h 210"/>
                <a:gd name="T50" fmla="*/ 0 w 183"/>
                <a:gd name="T51" fmla="*/ 0 h 210"/>
                <a:gd name="T52" fmla="*/ 0 w 183"/>
                <a:gd name="T53" fmla="*/ 0 h 210"/>
                <a:gd name="T54" fmla="*/ 0 w 183"/>
                <a:gd name="T55" fmla="*/ 0 h 210"/>
                <a:gd name="T56" fmla="*/ 0 w 183"/>
                <a:gd name="T57" fmla="*/ 0 h 210"/>
                <a:gd name="T58" fmla="*/ 0 w 183"/>
                <a:gd name="T59" fmla="*/ 0 h 210"/>
                <a:gd name="T60" fmla="*/ 0 w 183"/>
                <a:gd name="T61" fmla="*/ 0 h 210"/>
                <a:gd name="T62" fmla="*/ 0 w 183"/>
                <a:gd name="T63" fmla="*/ 0 h 210"/>
                <a:gd name="T64" fmla="*/ 0 w 183"/>
                <a:gd name="T65" fmla="*/ 0 h 210"/>
                <a:gd name="T66" fmla="*/ 0 w 183"/>
                <a:gd name="T67" fmla="*/ 0 h 210"/>
                <a:gd name="T68" fmla="*/ 0 w 183"/>
                <a:gd name="T69" fmla="*/ 0 h 210"/>
                <a:gd name="T70" fmla="*/ 0 w 183"/>
                <a:gd name="T71" fmla="*/ 0 h 210"/>
                <a:gd name="T72" fmla="*/ 0 w 183"/>
                <a:gd name="T73" fmla="*/ 0 h 210"/>
                <a:gd name="T74" fmla="*/ 0 w 183"/>
                <a:gd name="T75" fmla="*/ 0 h 210"/>
                <a:gd name="T76" fmla="*/ 0 w 183"/>
                <a:gd name="T77" fmla="*/ 0 h 210"/>
                <a:gd name="T78" fmla="*/ 0 w 183"/>
                <a:gd name="T79" fmla="*/ 0 h 210"/>
                <a:gd name="T80" fmla="*/ 0 w 183"/>
                <a:gd name="T81" fmla="*/ 0 h 210"/>
                <a:gd name="T82" fmla="*/ 0 w 183"/>
                <a:gd name="T83" fmla="*/ 0 h 210"/>
                <a:gd name="T84" fmla="*/ 0 w 183"/>
                <a:gd name="T85" fmla="*/ 0 h 210"/>
                <a:gd name="T86" fmla="*/ 0 w 183"/>
                <a:gd name="T87" fmla="*/ 0 h 210"/>
                <a:gd name="T88" fmla="*/ 0 w 183"/>
                <a:gd name="T89" fmla="*/ 0 h 210"/>
                <a:gd name="T90" fmla="*/ 0 w 183"/>
                <a:gd name="T91" fmla="*/ 0 h 210"/>
                <a:gd name="T92" fmla="*/ 0 w 183"/>
                <a:gd name="T93" fmla="*/ 0 h 210"/>
                <a:gd name="T94" fmla="*/ 0 w 183"/>
                <a:gd name="T95" fmla="*/ 0 h 210"/>
                <a:gd name="T96" fmla="*/ 0 w 183"/>
                <a:gd name="T97" fmla="*/ 0 h 210"/>
                <a:gd name="T98" fmla="*/ 0 w 183"/>
                <a:gd name="T99" fmla="*/ 0 h 210"/>
                <a:gd name="T100" fmla="*/ 0 w 183"/>
                <a:gd name="T101" fmla="*/ 0 h 210"/>
                <a:gd name="T102" fmla="*/ 0 w 183"/>
                <a:gd name="T103" fmla="*/ 0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95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6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97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>
                <a:gd name="T0" fmla="*/ 0 w 182"/>
                <a:gd name="T1" fmla="*/ 0 h 280"/>
                <a:gd name="T2" fmla="*/ 0 w 182"/>
                <a:gd name="T3" fmla="*/ 0 h 280"/>
                <a:gd name="T4" fmla="*/ 0 w 182"/>
                <a:gd name="T5" fmla="*/ 0 h 280"/>
                <a:gd name="T6" fmla="*/ 0 w 182"/>
                <a:gd name="T7" fmla="*/ 0 h 280"/>
                <a:gd name="T8" fmla="*/ 0 w 182"/>
                <a:gd name="T9" fmla="*/ 0 h 280"/>
                <a:gd name="T10" fmla="*/ 0 w 182"/>
                <a:gd name="T11" fmla="*/ 0 h 280"/>
                <a:gd name="T12" fmla="*/ 0 w 182"/>
                <a:gd name="T13" fmla="*/ 0 h 280"/>
                <a:gd name="T14" fmla="*/ 0 w 182"/>
                <a:gd name="T15" fmla="*/ 0 h 280"/>
                <a:gd name="T16" fmla="*/ 0 w 182"/>
                <a:gd name="T17" fmla="*/ 0 h 280"/>
                <a:gd name="T18" fmla="*/ 0 w 182"/>
                <a:gd name="T19" fmla="*/ 0 h 280"/>
                <a:gd name="T20" fmla="*/ 0 w 182"/>
                <a:gd name="T21" fmla="*/ 0 h 280"/>
                <a:gd name="T22" fmla="*/ 0 w 182"/>
                <a:gd name="T23" fmla="*/ 0 h 280"/>
                <a:gd name="T24" fmla="*/ 0 w 182"/>
                <a:gd name="T25" fmla="*/ 0 h 280"/>
                <a:gd name="T26" fmla="*/ 0 w 182"/>
                <a:gd name="T27" fmla="*/ 0 h 280"/>
                <a:gd name="T28" fmla="*/ 0 w 182"/>
                <a:gd name="T29" fmla="*/ 0 h 280"/>
                <a:gd name="T30" fmla="*/ 0 w 182"/>
                <a:gd name="T31" fmla="*/ 0 h 280"/>
                <a:gd name="T32" fmla="*/ 0 w 182"/>
                <a:gd name="T33" fmla="*/ 0 h 280"/>
                <a:gd name="T34" fmla="*/ 0 w 182"/>
                <a:gd name="T35" fmla="*/ 0 h 280"/>
                <a:gd name="T36" fmla="*/ 0 w 182"/>
                <a:gd name="T37" fmla="*/ 0 h 280"/>
                <a:gd name="T38" fmla="*/ 0 w 182"/>
                <a:gd name="T39" fmla="*/ 0 h 280"/>
                <a:gd name="T40" fmla="*/ 0 w 182"/>
                <a:gd name="T41" fmla="*/ 0 h 280"/>
                <a:gd name="T42" fmla="*/ 0 w 182"/>
                <a:gd name="T43" fmla="*/ 0 h 280"/>
                <a:gd name="T44" fmla="*/ 0 w 182"/>
                <a:gd name="T45" fmla="*/ 0 h 280"/>
                <a:gd name="T46" fmla="*/ 0 w 182"/>
                <a:gd name="T47" fmla="*/ 0 h 280"/>
                <a:gd name="T48" fmla="*/ 0 w 182"/>
                <a:gd name="T49" fmla="*/ 0 h 280"/>
                <a:gd name="T50" fmla="*/ 0 w 182"/>
                <a:gd name="T51" fmla="*/ 0 h 280"/>
                <a:gd name="T52" fmla="*/ 0 w 182"/>
                <a:gd name="T53" fmla="*/ 0 h 280"/>
                <a:gd name="T54" fmla="*/ 0 w 182"/>
                <a:gd name="T55" fmla="*/ 0 h 280"/>
                <a:gd name="T56" fmla="*/ 0 w 182"/>
                <a:gd name="T57" fmla="*/ 0 h 280"/>
                <a:gd name="T58" fmla="*/ 0 w 182"/>
                <a:gd name="T59" fmla="*/ 0 h 280"/>
                <a:gd name="T60" fmla="*/ 0 w 182"/>
                <a:gd name="T61" fmla="*/ 0 h 280"/>
                <a:gd name="T62" fmla="*/ 0 w 182"/>
                <a:gd name="T63" fmla="*/ 0 h 280"/>
                <a:gd name="T64" fmla="*/ 0 w 182"/>
                <a:gd name="T65" fmla="*/ 0 h 280"/>
                <a:gd name="T66" fmla="*/ 0 w 182"/>
                <a:gd name="T67" fmla="*/ 0 h 280"/>
                <a:gd name="T68" fmla="*/ 0 w 182"/>
                <a:gd name="T69" fmla="*/ 0 h 280"/>
                <a:gd name="T70" fmla="*/ 0 w 182"/>
                <a:gd name="T71" fmla="*/ 0 h 280"/>
                <a:gd name="T72" fmla="*/ 0 w 182"/>
                <a:gd name="T73" fmla="*/ 0 h 280"/>
                <a:gd name="T74" fmla="*/ 0 w 182"/>
                <a:gd name="T75" fmla="*/ 0 h 280"/>
                <a:gd name="T76" fmla="*/ 0 w 182"/>
                <a:gd name="T77" fmla="*/ 0 h 280"/>
                <a:gd name="T78" fmla="*/ 0 w 182"/>
                <a:gd name="T79" fmla="*/ 0 h 280"/>
                <a:gd name="T80" fmla="*/ 0 w 182"/>
                <a:gd name="T81" fmla="*/ 0 h 280"/>
                <a:gd name="T82" fmla="*/ 0 w 182"/>
                <a:gd name="T83" fmla="*/ 0 h 280"/>
                <a:gd name="T84" fmla="*/ 0 w 182"/>
                <a:gd name="T85" fmla="*/ 0 h 280"/>
                <a:gd name="T86" fmla="*/ 0 w 182"/>
                <a:gd name="T87" fmla="*/ 0 h 280"/>
                <a:gd name="T88" fmla="*/ 0 w 182"/>
                <a:gd name="T89" fmla="*/ 0 h 280"/>
                <a:gd name="T90" fmla="*/ 0 w 182"/>
                <a:gd name="T91" fmla="*/ 0 h 280"/>
                <a:gd name="T92" fmla="*/ 0 w 182"/>
                <a:gd name="T93" fmla="*/ 0 h 280"/>
                <a:gd name="T94" fmla="*/ 0 w 182"/>
                <a:gd name="T95" fmla="*/ 0 h 280"/>
                <a:gd name="T96" fmla="*/ 0 w 182"/>
                <a:gd name="T97" fmla="*/ 0 h 280"/>
                <a:gd name="T98" fmla="*/ 0 w 182"/>
                <a:gd name="T99" fmla="*/ 0 h 280"/>
                <a:gd name="T100" fmla="*/ 0 w 182"/>
                <a:gd name="T101" fmla="*/ 0 h 280"/>
                <a:gd name="T102" fmla="*/ 0 w 182"/>
                <a:gd name="T103" fmla="*/ 0 h 280"/>
                <a:gd name="T104" fmla="*/ 0 w 182"/>
                <a:gd name="T105" fmla="*/ 0 h 280"/>
                <a:gd name="T106" fmla="*/ 0 w 182"/>
                <a:gd name="T107" fmla="*/ 0 h 280"/>
                <a:gd name="T108" fmla="*/ 0 w 182"/>
                <a:gd name="T109" fmla="*/ 0 h 280"/>
                <a:gd name="T110" fmla="*/ 0 w 182"/>
                <a:gd name="T111" fmla="*/ 0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98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>
                <a:gd name="T0" fmla="*/ 0 w 216"/>
                <a:gd name="T1" fmla="*/ 0 h 274"/>
                <a:gd name="T2" fmla="*/ 0 w 216"/>
                <a:gd name="T3" fmla="*/ 0 h 274"/>
                <a:gd name="T4" fmla="*/ 0 w 216"/>
                <a:gd name="T5" fmla="*/ 0 h 274"/>
                <a:gd name="T6" fmla="*/ 0 w 216"/>
                <a:gd name="T7" fmla="*/ 0 h 274"/>
                <a:gd name="T8" fmla="*/ 0 w 216"/>
                <a:gd name="T9" fmla="*/ 0 h 274"/>
                <a:gd name="T10" fmla="*/ 0 w 216"/>
                <a:gd name="T11" fmla="*/ 0 h 274"/>
                <a:gd name="T12" fmla="*/ 0 w 216"/>
                <a:gd name="T13" fmla="*/ 0 h 274"/>
                <a:gd name="T14" fmla="*/ 0 w 216"/>
                <a:gd name="T15" fmla="*/ 0 h 274"/>
                <a:gd name="T16" fmla="*/ 0 w 216"/>
                <a:gd name="T17" fmla="*/ 0 h 274"/>
                <a:gd name="T18" fmla="*/ 0 w 216"/>
                <a:gd name="T19" fmla="*/ 0 h 274"/>
                <a:gd name="T20" fmla="*/ 0 w 216"/>
                <a:gd name="T21" fmla="*/ 0 h 274"/>
                <a:gd name="T22" fmla="*/ 0 w 216"/>
                <a:gd name="T23" fmla="*/ 0 h 274"/>
                <a:gd name="T24" fmla="*/ 0 w 216"/>
                <a:gd name="T25" fmla="*/ 0 h 274"/>
                <a:gd name="T26" fmla="*/ 0 w 216"/>
                <a:gd name="T27" fmla="*/ 0 h 274"/>
                <a:gd name="T28" fmla="*/ 0 w 216"/>
                <a:gd name="T29" fmla="*/ 0 h 274"/>
                <a:gd name="T30" fmla="*/ 0 w 216"/>
                <a:gd name="T31" fmla="*/ 0 h 274"/>
                <a:gd name="T32" fmla="*/ 0 w 216"/>
                <a:gd name="T33" fmla="*/ 0 h 274"/>
                <a:gd name="T34" fmla="*/ 0 w 216"/>
                <a:gd name="T35" fmla="*/ 0 h 274"/>
                <a:gd name="T36" fmla="*/ 0 w 216"/>
                <a:gd name="T37" fmla="*/ 0 h 274"/>
                <a:gd name="T38" fmla="*/ 0 w 216"/>
                <a:gd name="T39" fmla="*/ 0 h 274"/>
                <a:gd name="T40" fmla="*/ 0 w 216"/>
                <a:gd name="T41" fmla="*/ 0 h 274"/>
                <a:gd name="T42" fmla="*/ 0 w 216"/>
                <a:gd name="T43" fmla="*/ 0 h 274"/>
                <a:gd name="T44" fmla="*/ 0 w 216"/>
                <a:gd name="T45" fmla="*/ 0 h 274"/>
                <a:gd name="T46" fmla="*/ 0 w 216"/>
                <a:gd name="T47" fmla="*/ 0 h 274"/>
                <a:gd name="T48" fmla="*/ 0 w 216"/>
                <a:gd name="T49" fmla="*/ 0 h 274"/>
                <a:gd name="T50" fmla="*/ 0 w 216"/>
                <a:gd name="T51" fmla="*/ 0 h 274"/>
                <a:gd name="T52" fmla="*/ 0 w 216"/>
                <a:gd name="T53" fmla="*/ 0 h 274"/>
                <a:gd name="T54" fmla="*/ 0 w 216"/>
                <a:gd name="T55" fmla="*/ 0 h 274"/>
                <a:gd name="T56" fmla="*/ 0 w 216"/>
                <a:gd name="T57" fmla="*/ 0 h 274"/>
                <a:gd name="T58" fmla="*/ 0 w 216"/>
                <a:gd name="T59" fmla="*/ 0 h 274"/>
                <a:gd name="T60" fmla="*/ 0 w 216"/>
                <a:gd name="T61" fmla="*/ 0 h 274"/>
                <a:gd name="T62" fmla="*/ 0 w 216"/>
                <a:gd name="T63" fmla="*/ 0 h 274"/>
                <a:gd name="T64" fmla="*/ 0 w 216"/>
                <a:gd name="T65" fmla="*/ 0 h 274"/>
                <a:gd name="T66" fmla="*/ 0 w 216"/>
                <a:gd name="T67" fmla="*/ 0 h 274"/>
                <a:gd name="T68" fmla="*/ 0 w 216"/>
                <a:gd name="T69" fmla="*/ 0 h 274"/>
                <a:gd name="T70" fmla="*/ 0 w 216"/>
                <a:gd name="T71" fmla="*/ 0 h 274"/>
                <a:gd name="T72" fmla="*/ 0 w 216"/>
                <a:gd name="T73" fmla="*/ 0 h 274"/>
                <a:gd name="T74" fmla="*/ 0 w 216"/>
                <a:gd name="T75" fmla="*/ 0 h 274"/>
                <a:gd name="T76" fmla="*/ 0 w 216"/>
                <a:gd name="T77" fmla="*/ 0 h 274"/>
                <a:gd name="T78" fmla="*/ 0 w 216"/>
                <a:gd name="T79" fmla="*/ 0 h 274"/>
                <a:gd name="T80" fmla="*/ 0 w 216"/>
                <a:gd name="T81" fmla="*/ 0 h 274"/>
                <a:gd name="T82" fmla="*/ 0 w 216"/>
                <a:gd name="T83" fmla="*/ 0 h 274"/>
                <a:gd name="T84" fmla="*/ 0 w 216"/>
                <a:gd name="T85" fmla="*/ 0 h 274"/>
                <a:gd name="T86" fmla="*/ 0 w 216"/>
                <a:gd name="T87" fmla="*/ 0 h 274"/>
                <a:gd name="T88" fmla="*/ 0 w 216"/>
                <a:gd name="T89" fmla="*/ 0 h 274"/>
                <a:gd name="T90" fmla="*/ 0 w 216"/>
                <a:gd name="T91" fmla="*/ 0 h 274"/>
                <a:gd name="T92" fmla="*/ 0 w 216"/>
                <a:gd name="T93" fmla="*/ 0 h 274"/>
                <a:gd name="T94" fmla="*/ 0 w 216"/>
                <a:gd name="T95" fmla="*/ 0 h 274"/>
                <a:gd name="T96" fmla="*/ 0 w 21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99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Freeform 100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>
                <a:gd name="T0" fmla="*/ 0 w 183"/>
                <a:gd name="T1" fmla="*/ 0 h 278"/>
                <a:gd name="T2" fmla="*/ 0 w 183"/>
                <a:gd name="T3" fmla="*/ 0 h 278"/>
                <a:gd name="T4" fmla="*/ 0 w 183"/>
                <a:gd name="T5" fmla="*/ 0 h 278"/>
                <a:gd name="T6" fmla="*/ 0 w 183"/>
                <a:gd name="T7" fmla="*/ 0 h 278"/>
                <a:gd name="T8" fmla="*/ 0 w 183"/>
                <a:gd name="T9" fmla="*/ 0 h 278"/>
                <a:gd name="T10" fmla="*/ 0 w 183"/>
                <a:gd name="T11" fmla="*/ 0 h 278"/>
                <a:gd name="T12" fmla="*/ 0 w 183"/>
                <a:gd name="T13" fmla="*/ 0 h 278"/>
                <a:gd name="T14" fmla="*/ 0 w 183"/>
                <a:gd name="T15" fmla="*/ 0 h 278"/>
                <a:gd name="T16" fmla="*/ 0 w 183"/>
                <a:gd name="T17" fmla="*/ 0 h 278"/>
                <a:gd name="T18" fmla="*/ 0 w 183"/>
                <a:gd name="T19" fmla="*/ 0 h 278"/>
                <a:gd name="T20" fmla="*/ 0 w 183"/>
                <a:gd name="T21" fmla="*/ 0 h 278"/>
                <a:gd name="T22" fmla="*/ 0 w 183"/>
                <a:gd name="T23" fmla="*/ 0 h 278"/>
                <a:gd name="T24" fmla="*/ 0 w 183"/>
                <a:gd name="T25" fmla="*/ 0 h 278"/>
                <a:gd name="T26" fmla="*/ 0 w 183"/>
                <a:gd name="T27" fmla="*/ 0 h 278"/>
                <a:gd name="T28" fmla="*/ 0 w 183"/>
                <a:gd name="T29" fmla="*/ 0 h 278"/>
                <a:gd name="T30" fmla="*/ 0 w 183"/>
                <a:gd name="T31" fmla="*/ 0 h 278"/>
                <a:gd name="T32" fmla="*/ 0 w 183"/>
                <a:gd name="T33" fmla="*/ 0 h 278"/>
                <a:gd name="T34" fmla="*/ 0 w 183"/>
                <a:gd name="T35" fmla="*/ 0 h 278"/>
                <a:gd name="T36" fmla="*/ 0 w 183"/>
                <a:gd name="T37" fmla="*/ 0 h 278"/>
                <a:gd name="T38" fmla="*/ 0 w 183"/>
                <a:gd name="T39" fmla="*/ 0 h 278"/>
                <a:gd name="T40" fmla="*/ 0 w 183"/>
                <a:gd name="T41" fmla="*/ 0 h 278"/>
                <a:gd name="T42" fmla="*/ 0 w 183"/>
                <a:gd name="T43" fmla="*/ 0 h 278"/>
                <a:gd name="T44" fmla="*/ 0 w 183"/>
                <a:gd name="T45" fmla="*/ 0 h 278"/>
                <a:gd name="T46" fmla="*/ 0 w 183"/>
                <a:gd name="T47" fmla="*/ 0 h 278"/>
                <a:gd name="T48" fmla="*/ 0 w 183"/>
                <a:gd name="T49" fmla="*/ 0 h 278"/>
                <a:gd name="T50" fmla="*/ 0 w 183"/>
                <a:gd name="T51" fmla="*/ 0 h 278"/>
                <a:gd name="T52" fmla="*/ 0 w 183"/>
                <a:gd name="T53" fmla="*/ 0 h 278"/>
                <a:gd name="T54" fmla="*/ 0 w 183"/>
                <a:gd name="T55" fmla="*/ 0 h 278"/>
                <a:gd name="T56" fmla="*/ 0 w 183"/>
                <a:gd name="T57" fmla="*/ 0 h 278"/>
                <a:gd name="T58" fmla="*/ 0 w 183"/>
                <a:gd name="T59" fmla="*/ 0 h 278"/>
                <a:gd name="T60" fmla="*/ 0 w 183"/>
                <a:gd name="T61" fmla="*/ 0 h 278"/>
                <a:gd name="T62" fmla="*/ 0 w 183"/>
                <a:gd name="T63" fmla="*/ 0 h 278"/>
                <a:gd name="T64" fmla="*/ 0 w 183"/>
                <a:gd name="T65" fmla="*/ 0 h 278"/>
                <a:gd name="T66" fmla="*/ 0 w 183"/>
                <a:gd name="T67" fmla="*/ 0 h 278"/>
                <a:gd name="T68" fmla="*/ 0 w 183"/>
                <a:gd name="T69" fmla="*/ 0 h 278"/>
                <a:gd name="T70" fmla="*/ 0 w 183"/>
                <a:gd name="T71" fmla="*/ 0 h 278"/>
                <a:gd name="T72" fmla="*/ 0 w 183"/>
                <a:gd name="T73" fmla="*/ 0 h 278"/>
                <a:gd name="T74" fmla="*/ 0 w 183"/>
                <a:gd name="T75" fmla="*/ 0 h 278"/>
                <a:gd name="T76" fmla="*/ 0 w 183"/>
                <a:gd name="T77" fmla="*/ 0 h 278"/>
                <a:gd name="T78" fmla="*/ 0 w 183"/>
                <a:gd name="T79" fmla="*/ 0 h 278"/>
                <a:gd name="T80" fmla="*/ 0 w 183"/>
                <a:gd name="T81" fmla="*/ 0 h 278"/>
                <a:gd name="T82" fmla="*/ 0 w 183"/>
                <a:gd name="T83" fmla="*/ 0 h 278"/>
                <a:gd name="T84" fmla="*/ 0 w 183"/>
                <a:gd name="T85" fmla="*/ 0 h 278"/>
                <a:gd name="T86" fmla="*/ 0 w 183"/>
                <a:gd name="T87" fmla="*/ 0 h 278"/>
                <a:gd name="T88" fmla="*/ 0 w 183"/>
                <a:gd name="T89" fmla="*/ 0 h 278"/>
                <a:gd name="T90" fmla="*/ 0 w 183"/>
                <a:gd name="T91" fmla="*/ 0 h 278"/>
                <a:gd name="T92" fmla="*/ 0 w 183"/>
                <a:gd name="T93" fmla="*/ 0 h 278"/>
                <a:gd name="T94" fmla="*/ 0 w 183"/>
                <a:gd name="T95" fmla="*/ 0 h 278"/>
                <a:gd name="T96" fmla="*/ 0 w 183"/>
                <a:gd name="T97" fmla="*/ 0 h 278"/>
                <a:gd name="T98" fmla="*/ 0 w 183"/>
                <a:gd name="T99" fmla="*/ 0 h 278"/>
                <a:gd name="T100" fmla="*/ 0 w 183"/>
                <a:gd name="T101" fmla="*/ 0 h 278"/>
                <a:gd name="T102" fmla="*/ 0 w 183"/>
                <a:gd name="T103" fmla="*/ 0 h 278"/>
                <a:gd name="T104" fmla="*/ 0 w 183"/>
                <a:gd name="T105" fmla="*/ 0 h 278"/>
                <a:gd name="T106" fmla="*/ 0 w 183"/>
                <a:gd name="T107" fmla="*/ 0 h 278"/>
                <a:gd name="T108" fmla="*/ 0 w 183"/>
                <a:gd name="T109" fmla="*/ 0 h 278"/>
                <a:gd name="T110" fmla="*/ 0 w 183"/>
                <a:gd name="T111" fmla="*/ 0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01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>
                <a:gd name="T0" fmla="*/ 0 w 161"/>
                <a:gd name="T1" fmla="*/ 0 h 205"/>
                <a:gd name="T2" fmla="*/ 0 w 161"/>
                <a:gd name="T3" fmla="*/ 0 h 205"/>
                <a:gd name="T4" fmla="*/ 0 w 161"/>
                <a:gd name="T5" fmla="*/ 0 h 205"/>
                <a:gd name="T6" fmla="*/ 0 w 161"/>
                <a:gd name="T7" fmla="*/ 0 h 205"/>
                <a:gd name="T8" fmla="*/ 0 w 161"/>
                <a:gd name="T9" fmla="*/ 0 h 205"/>
                <a:gd name="T10" fmla="*/ 0 w 161"/>
                <a:gd name="T11" fmla="*/ 0 h 205"/>
                <a:gd name="T12" fmla="*/ 0 w 161"/>
                <a:gd name="T13" fmla="*/ 0 h 205"/>
                <a:gd name="T14" fmla="*/ 0 w 161"/>
                <a:gd name="T15" fmla="*/ 0 h 205"/>
                <a:gd name="T16" fmla="*/ 0 w 161"/>
                <a:gd name="T17" fmla="*/ 0 h 205"/>
                <a:gd name="T18" fmla="*/ 0 w 161"/>
                <a:gd name="T19" fmla="*/ 0 h 205"/>
                <a:gd name="T20" fmla="*/ 0 w 161"/>
                <a:gd name="T21" fmla="*/ 0 h 205"/>
                <a:gd name="T22" fmla="*/ 0 w 161"/>
                <a:gd name="T23" fmla="*/ 0 h 205"/>
                <a:gd name="T24" fmla="*/ 0 w 161"/>
                <a:gd name="T25" fmla="*/ 0 h 205"/>
                <a:gd name="T26" fmla="*/ 0 w 161"/>
                <a:gd name="T27" fmla="*/ 0 h 205"/>
                <a:gd name="T28" fmla="*/ 0 w 161"/>
                <a:gd name="T29" fmla="*/ 0 h 205"/>
                <a:gd name="T30" fmla="*/ 0 w 161"/>
                <a:gd name="T31" fmla="*/ 0 h 205"/>
                <a:gd name="T32" fmla="*/ 0 w 161"/>
                <a:gd name="T33" fmla="*/ 0 h 205"/>
                <a:gd name="T34" fmla="*/ 0 w 161"/>
                <a:gd name="T35" fmla="*/ 0 h 205"/>
                <a:gd name="T36" fmla="*/ 0 w 161"/>
                <a:gd name="T37" fmla="*/ 0 h 205"/>
                <a:gd name="T38" fmla="*/ 0 w 161"/>
                <a:gd name="T39" fmla="*/ 0 h 205"/>
                <a:gd name="T40" fmla="*/ 0 w 161"/>
                <a:gd name="T41" fmla="*/ 0 h 205"/>
                <a:gd name="T42" fmla="*/ 0 w 161"/>
                <a:gd name="T43" fmla="*/ 0 h 205"/>
                <a:gd name="T44" fmla="*/ 0 w 161"/>
                <a:gd name="T45" fmla="*/ 0 h 205"/>
                <a:gd name="T46" fmla="*/ 0 w 161"/>
                <a:gd name="T47" fmla="*/ 0 h 205"/>
                <a:gd name="T48" fmla="*/ 0 w 161"/>
                <a:gd name="T49" fmla="*/ 0 h 205"/>
                <a:gd name="T50" fmla="*/ 0 w 161"/>
                <a:gd name="T51" fmla="*/ 0 h 205"/>
                <a:gd name="T52" fmla="*/ 0 w 161"/>
                <a:gd name="T53" fmla="*/ 0 h 205"/>
                <a:gd name="T54" fmla="*/ 0 w 161"/>
                <a:gd name="T55" fmla="*/ 0 h 205"/>
                <a:gd name="T56" fmla="*/ 0 w 161"/>
                <a:gd name="T57" fmla="*/ 0 h 205"/>
                <a:gd name="T58" fmla="*/ 0 w 161"/>
                <a:gd name="T59" fmla="*/ 0 h 205"/>
                <a:gd name="T60" fmla="*/ 0 w 161"/>
                <a:gd name="T61" fmla="*/ 0 h 205"/>
                <a:gd name="T62" fmla="*/ 0 w 161"/>
                <a:gd name="T63" fmla="*/ 0 h 205"/>
                <a:gd name="T64" fmla="*/ 0 w 161"/>
                <a:gd name="T65" fmla="*/ 0 h 205"/>
                <a:gd name="T66" fmla="*/ 0 w 161"/>
                <a:gd name="T67" fmla="*/ 0 h 205"/>
                <a:gd name="T68" fmla="*/ 0 w 161"/>
                <a:gd name="T69" fmla="*/ 0 h 205"/>
                <a:gd name="T70" fmla="*/ 0 w 161"/>
                <a:gd name="T71" fmla="*/ 0 h 205"/>
                <a:gd name="T72" fmla="*/ 0 w 161"/>
                <a:gd name="T73" fmla="*/ 0 h 205"/>
                <a:gd name="T74" fmla="*/ 0 w 161"/>
                <a:gd name="T75" fmla="*/ 0 h 205"/>
                <a:gd name="T76" fmla="*/ 0 w 161"/>
                <a:gd name="T77" fmla="*/ 0 h 205"/>
                <a:gd name="T78" fmla="*/ 0 w 161"/>
                <a:gd name="T79" fmla="*/ 0 h 205"/>
                <a:gd name="T80" fmla="*/ 0 w 161"/>
                <a:gd name="T81" fmla="*/ 0 h 205"/>
                <a:gd name="T82" fmla="*/ 0 w 161"/>
                <a:gd name="T83" fmla="*/ 0 h 205"/>
                <a:gd name="T84" fmla="*/ 0 w 161"/>
                <a:gd name="T85" fmla="*/ 0 h 205"/>
                <a:gd name="T86" fmla="*/ 0 w 161"/>
                <a:gd name="T87" fmla="*/ 0 h 205"/>
                <a:gd name="T88" fmla="*/ 0 w 161"/>
                <a:gd name="T89" fmla="*/ 0 h 205"/>
                <a:gd name="T90" fmla="*/ 0 w 161"/>
                <a:gd name="T91" fmla="*/ 0 h 205"/>
                <a:gd name="T92" fmla="*/ 0 w 161"/>
                <a:gd name="T93" fmla="*/ 0 h 205"/>
                <a:gd name="T94" fmla="*/ 0 w 161"/>
                <a:gd name="T95" fmla="*/ 0 h 205"/>
                <a:gd name="T96" fmla="*/ 0 w 161"/>
                <a:gd name="T97" fmla="*/ 0 h 205"/>
                <a:gd name="T98" fmla="*/ 0 w 161"/>
                <a:gd name="T99" fmla="*/ 0 h 205"/>
                <a:gd name="T100" fmla="*/ 0 w 161"/>
                <a:gd name="T101" fmla="*/ 0 h 205"/>
                <a:gd name="T102" fmla="*/ 0 w 161"/>
                <a:gd name="T103" fmla="*/ 0 h 205"/>
                <a:gd name="T104" fmla="*/ 0 w 161"/>
                <a:gd name="T105" fmla="*/ 0 h 205"/>
                <a:gd name="T106" fmla="*/ 0 w 161"/>
                <a:gd name="T107" fmla="*/ 0 h 205"/>
                <a:gd name="T108" fmla="*/ 0 w 161"/>
                <a:gd name="T109" fmla="*/ 0 h 205"/>
                <a:gd name="T110" fmla="*/ 0 w 161"/>
                <a:gd name="T111" fmla="*/ 0 h 205"/>
                <a:gd name="T112" fmla="*/ 0 w 161"/>
                <a:gd name="T113" fmla="*/ 0 h 205"/>
                <a:gd name="T114" fmla="*/ 0 w 161"/>
                <a:gd name="T115" fmla="*/ 0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102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>
                <a:gd name="T0" fmla="*/ 0 w 184"/>
                <a:gd name="T1" fmla="*/ 0 h 281"/>
                <a:gd name="T2" fmla="*/ 0 w 184"/>
                <a:gd name="T3" fmla="*/ 0 h 281"/>
                <a:gd name="T4" fmla="*/ 0 w 184"/>
                <a:gd name="T5" fmla="*/ 0 h 281"/>
                <a:gd name="T6" fmla="*/ 0 w 184"/>
                <a:gd name="T7" fmla="*/ 0 h 281"/>
                <a:gd name="T8" fmla="*/ 0 w 184"/>
                <a:gd name="T9" fmla="*/ 0 h 281"/>
                <a:gd name="T10" fmla="*/ 0 w 184"/>
                <a:gd name="T11" fmla="*/ 0 h 281"/>
                <a:gd name="T12" fmla="*/ 0 w 184"/>
                <a:gd name="T13" fmla="*/ 0 h 281"/>
                <a:gd name="T14" fmla="*/ 0 w 184"/>
                <a:gd name="T15" fmla="*/ 0 h 281"/>
                <a:gd name="T16" fmla="*/ 0 w 184"/>
                <a:gd name="T17" fmla="*/ 0 h 281"/>
                <a:gd name="T18" fmla="*/ 0 w 184"/>
                <a:gd name="T19" fmla="*/ 0 h 281"/>
                <a:gd name="T20" fmla="*/ 0 w 184"/>
                <a:gd name="T21" fmla="*/ 0 h 281"/>
                <a:gd name="T22" fmla="*/ 0 w 184"/>
                <a:gd name="T23" fmla="*/ 0 h 281"/>
                <a:gd name="T24" fmla="*/ 0 w 184"/>
                <a:gd name="T25" fmla="*/ 0 h 281"/>
                <a:gd name="T26" fmla="*/ 0 w 184"/>
                <a:gd name="T27" fmla="*/ 0 h 281"/>
                <a:gd name="T28" fmla="*/ 0 w 184"/>
                <a:gd name="T29" fmla="*/ 0 h 281"/>
                <a:gd name="T30" fmla="*/ 0 w 184"/>
                <a:gd name="T31" fmla="*/ 0 h 281"/>
                <a:gd name="T32" fmla="*/ 0 w 184"/>
                <a:gd name="T33" fmla="*/ 0 h 281"/>
                <a:gd name="T34" fmla="*/ 0 w 184"/>
                <a:gd name="T35" fmla="*/ 0 h 281"/>
                <a:gd name="T36" fmla="*/ 0 w 184"/>
                <a:gd name="T37" fmla="*/ 0 h 281"/>
                <a:gd name="T38" fmla="*/ 0 w 184"/>
                <a:gd name="T39" fmla="*/ 0 h 281"/>
                <a:gd name="T40" fmla="*/ 0 w 184"/>
                <a:gd name="T41" fmla="*/ 0 h 281"/>
                <a:gd name="T42" fmla="*/ 0 w 184"/>
                <a:gd name="T43" fmla="*/ 0 h 281"/>
                <a:gd name="T44" fmla="*/ 0 w 184"/>
                <a:gd name="T45" fmla="*/ 0 h 281"/>
                <a:gd name="T46" fmla="*/ 0 w 184"/>
                <a:gd name="T47" fmla="*/ 0 h 281"/>
                <a:gd name="T48" fmla="*/ 0 w 184"/>
                <a:gd name="T49" fmla="*/ 0 h 281"/>
                <a:gd name="T50" fmla="*/ 0 w 184"/>
                <a:gd name="T51" fmla="*/ 0 h 281"/>
                <a:gd name="T52" fmla="*/ 0 w 184"/>
                <a:gd name="T53" fmla="*/ 0 h 281"/>
                <a:gd name="T54" fmla="*/ 0 w 184"/>
                <a:gd name="T55" fmla="*/ 0 h 281"/>
                <a:gd name="T56" fmla="*/ 0 w 184"/>
                <a:gd name="T57" fmla="*/ 0 h 281"/>
                <a:gd name="T58" fmla="*/ 0 w 184"/>
                <a:gd name="T59" fmla="*/ 0 h 281"/>
                <a:gd name="T60" fmla="*/ 0 w 184"/>
                <a:gd name="T61" fmla="*/ 0 h 281"/>
                <a:gd name="T62" fmla="*/ 0 w 184"/>
                <a:gd name="T63" fmla="*/ 0 h 281"/>
                <a:gd name="T64" fmla="*/ 0 w 184"/>
                <a:gd name="T65" fmla="*/ 0 h 281"/>
                <a:gd name="T66" fmla="*/ 0 w 184"/>
                <a:gd name="T67" fmla="*/ 0 h 281"/>
                <a:gd name="T68" fmla="*/ 0 w 184"/>
                <a:gd name="T69" fmla="*/ 0 h 281"/>
                <a:gd name="T70" fmla="*/ 0 w 184"/>
                <a:gd name="T71" fmla="*/ 0 h 281"/>
                <a:gd name="T72" fmla="*/ 0 w 184"/>
                <a:gd name="T73" fmla="*/ 0 h 281"/>
                <a:gd name="T74" fmla="*/ 0 w 184"/>
                <a:gd name="T75" fmla="*/ 0 h 281"/>
                <a:gd name="T76" fmla="*/ 0 w 184"/>
                <a:gd name="T77" fmla="*/ 0 h 281"/>
                <a:gd name="T78" fmla="*/ 0 w 184"/>
                <a:gd name="T79" fmla="*/ 0 h 281"/>
                <a:gd name="T80" fmla="*/ 0 w 184"/>
                <a:gd name="T81" fmla="*/ 0 h 281"/>
                <a:gd name="T82" fmla="*/ 0 w 184"/>
                <a:gd name="T83" fmla="*/ 0 h 281"/>
                <a:gd name="T84" fmla="*/ 0 w 184"/>
                <a:gd name="T85" fmla="*/ 0 h 281"/>
                <a:gd name="T86" fmla="*/ 0 w 184"/>
                <a:gd name="T87" fmla="*/ 0 h 281"/>
                <a:gd name="T88" fmla="*/ 0 w 184"/>
                <a:gd name="T89" fmla="*/ 0 h 281"/>
                <a:gd name="T90" fmla="*/ 0 w 184"/>
                <a:gd name="T91" fmla="*/ 0 h 281"/>
                <a:gd name="T92" fmla="*/ 0 w 184"/>
                <a:gd name="T93" fmla="*/ 0 h 281"/>
                <a:gd name="T94" fmla="*/ 0 w 184"/>
                <a:gd name="T95" fmla="*/ 0 h 281"/>
                <a:gd name="T96" fmla="*/ 0 w 184"/>
                <a:gd name="T97" fmla="*/ 0 h 281"/>
                <a:gd name="T98" fmla="*/ 0 w 184"/>
                <a:gd name="T99" fmla="*/ 0 h 281"/>
                <a:gd name="T100" fmla="*/ 0 w 184"/>
                <a:gd name="T101" fmla="*/ 0 h 281"/>
                <a:gd name="T102" fmla="*/ 0 w 184"/>
                <a:gd name="T103" fmla="*/ 0 h 281"/>
                <a:gd name="T104" fmla="*/ 0 w 184"/>
                <a:gd name="T105" fmla="*/ 0 h 281"/>
                <a:gd name="T106" fmla="*/ 0 w 184"/>
                <a:gd name="T107" fmla="*/ 0 h 281"/>
                <a:gd name="T108" fmla="*/ 0 w 184"/>
                <a:gd name="T109" fmla="*/ 0 h 281"/>
                <a:gd name="T110" fmla="*/ 0 w 184"/>
                <a:gd name="T111" fmla="*/ 0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Rectangle 103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797777"/>
                </a:solidFill>
              </a:endParaRPr>
            </a:p>
          </p:txBody>
        </p:sp>
        <p:sp>
          <p:nvSpPr>
            <p:cNvPr id="19" name="Freeform 104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>
                <a:gd name="T0" fmla="*/ 0 w 24"/>
                <a:gd name="T1" fmla="*/ 0 h 274"/>
                <a:gd name="T2" fmla="*/ 0 w 24"/>
                <a:gd name="T3" fmla="*/ 0 h 274"/>
                <a:gd name="T4" fmla="*/ 0 w 24"/>
                <a:gd name="T5" fmla="*/ 0 h 274"/>
                <a:gd name="T6" fmla="*/ 0 w 24"/>
                <a:gd name="T7" fmla="*/ 0 h 274"/>
                <a:gd name="T8" fmla="*/ 0 w 24"/>
                <a:gd name="T9" fmla="*/ 0 h 274"/>
                <a:gd name="T10" fmla="*/ 0 w 24"/>
                <a:gd name="T11" fmla="*/ 0 h 274"/>
                <a:gd name="T12" fmla="*/ 0 w 24"/>
                <a:gd name="T13" fmla="*/ 0 h 274"/>
                <a:gd name="T14" fmla="*/ 0 w 24"/>
                <a:gd name="T15" fmla="*/ 0 h 274"/>
                <a:gd name="T16" fmla="*/ 0 w 24"/>
                <a:gd name="T17" fmla="*/ 0 h 274"/>
                <a:gd name="T18" fmla="*/ 0 w 2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105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>
                <a:gd name="T0" fmla="*/ 0 w 173"/>
                <a:gd name="T1" fmla="*/ 0 h 274"/>
                <a:gd name="T2" fmla="*/ 0 w 173"/>
                <a:gd name="T3" fmla="*/ 0 h 274"/>
                <a:gd name="T4" fmla="*/ 0 w 173"/>
                <a:gd name="T5" fmla="*/ 0 h 274"/>
                <a:gd name="T6" fmla="*/ 0 w 173"/>
                <a:gd name="T7" fmla="*/ 0 h 274"/>
                <a:gd name="T8" fmla="*/ 0 w 173"/>
                <a:gd name="T9" fmla="*/ 0 h 274"/>
                <a:gd name="T10" fmla="*/ 0 w 173"/>
                <a:gd name="T11" fmla="*/ 0 h 274"/>
                <a:gd name="T12" fmla="*/ 0 w 173"/>
                <a:gd name="T13" fmla="*/ 0 h 274"/>
                <a:gd name="T14" fmla="*/ 0 w 173"/>
                <a:gd name="T15" fmla="*/ 0 h 274"/>
                <a:gd name="T16" fmla="*/ 0 w 173"/>
                <a:gd name="T17" fmla="*/ 0 h 274"/>
                <a:gd name="T18" fmla="*/ 0 w 173"/>
                <a:gd name="T19" fmla="*/ 0 h 274"/>
                <a:gd name="T20" fmla="*/ 0 w 173"/>
                <a:gd name="T21" fmla="*/ 0 h 274"/>
                <a:gd name="T22" fmla="*/ 0 w 173"/>
                <a:gd name="T23" fmla="*/ 0 h 274"/>
                <a:gd name="T24" fmla="*/ 0 w 173"/>
                <a:gd name="T25" fmla="*/ 0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106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107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>
                <a:gd name="T0" fmla="*/ 0 w 214"/>
                <a:gd name="T1" fmla="*/ 0 h 286"/>
                <a:gd name="T2" fmla="*/ 0 w 214"/>
                <a:gd name="T3" fmla="*/ 0 h 286"/>
                <a:gd name="T4" fmla="*/ 0 w 214"/>
                <a:gd name="T5" fmla="*/ 0 h 286"/>
                <a:gd name="T6" fmla="*/ 0 w 214"/>
                <a:gd name="T7" fmla="*/ 0 h 286"/>
                <a:gd name="T8" fmla="*/ 0 w 214"/>
                <a:gd name="T9" fmla="*/ 0 h 286"/>
                <a:gd name="T10" fmla="*/ 0 w 214"/>
                <a:gd name="T11" fmla="*/ 0 h 286"/>
                <a:gd name="T12" fmla="*/ 0 w 214"/>
                <a:gd name="T13" fmla="*/ 0 h 286"/>
                <a:gd name="T14" fmla="*/ 0 w 214"/>
                <a:gd name="T15" fmla="*/ 0 h 286"/>
                <a:gd name="T16" fmla="*/ 0 w 214"/>
                <a:gd name="T17" fmla="*/ 0 h 286"/>
                <a:gd name="T18" fmla="*/ 0 w 214"/>
                <a:gd name="T19" fmla="*/ 0 h 286"/>
                <a:gd name="T20" fmla="*/ 0 w 214"/>
                <a:gd name="T21" fmla="*/ 0 h 286"/>
                <a:gd name="T22" fmla="*/ 0 w 214"/>
                <a:gd name="T23" fmla="*/ 0 h 286"/>
                <a:gd name="T24" fmla="*/ 0 w 214"/>
                <a:gd name="T25" fmla="*/ 0 h 286"/>
                <a:gd name="T26" fmla="*/ 0 w 214"/>
                <a:gd name="T27" fmla="*/ 0 h 286"/>
                <a:gd name="T28" fmla="*/ 0 w 214"/>
                <a:gd name="T29" fmla="*/ 0 h 286"/>
                <a:gd name="T30" fmla="*/ 0 w 214"/>
                <a:gd name="T31" fmla="*/ 0 h 286"/>
                <a:gd name="T32" fmla="*/ 0 w 214"/>
                <a:gd name="T33" fmla="*/ 0 h 286"/>
                <a:gd name="T34" fmla="*/ 0 w 214"/>
                <a:gd name="T35" fmla="*/ 0 h 286"/>
                <a:gd name="T36" fmla="*/ 0 w 214"/>
                <a:gd name="T37" fmla="*/ 0 h 286"/>
                <a:gd name="T38" fmla="*/ 0 w 214"/>
                <a:gd name="T39" fmla="*/ 0 h 286"/>
                <a:gd name="T40" fmla="*/ 0 w 214"/>
                <a:gd name="T41" fmla="*/ 0 h 286"/>
                <a:gd name="T42" fmla="*/ 0 w 214"/>
                <a:gd name="T43" fmla="*/ 0 h 286"/>
                <a:gd name="T44" fmla="*/ 0 w 214"/>
                <a:gd name="T45" fmla="*/ 0 h 286"/>
                <a:gd name="T46" fmla="*/ 0 w 214"/>
                <a:gd name="T47" fmla="*/ 0 h 286"/>
                <a:gd name="T48" fmla="*/ 0 w 214"/>
                <a:gd name="T49" fmla="*/ 0 h 286"/>
                <a:gd name="T50" fmla="*/ 0 w 214"/>
                <a:gd name="T51" fmla="*/ 0 h 286"/>
                <a:gd name="T52" fmla="*/ 0 w 214"/>
                <a:gd name="T53" fmla="*/ 0 h 286"/>
                <a:gd name="T54" fmla="*/ 0 w 214"/>
                <a:gd name="T55" fmla="*/ 0 h 286"/>
                <a:gd name="T56" fmla="*/ 0 w 214"/>
                <a:gd name="T57" fmla="*/ 0 h 286"/>
                <a:gd name="T58" fmla="*/ 0 w 214"/>
                <a:gd name="T59" fmla="*/ 0 h 286"/>
                <a:gd name="T60" fmla="*/ 0 w 214"/>
                <a:gd name="T61" fmla="*/ 0 h 286"/>
                <a:gd name="T62" fmla="*/ 0 w 214"/>
                <a:gd name="T63" fmla="*/ 0 h 286"/>
                <a:gd name="T64" fmla="*/ 0 w 214"/>
                <a:gd name="T65" fmla="*/ 0 h 286"/>
                <a:gd name="T66" fmla="*/ 0 w 214"/>
                <a:gd name="T67" fmla="*/ 0 h 286"/>
                <a:gd name="T68" fmla="*/ 0 w 214"/>
                <a:gd name="T69" fmla="*/ 0 h 286"/>
                <a:gd name="T70" fmla="*/ 0 w 214"/>
                <a:gd name="T71" fmla="*/ 0 h 286"/>
                <a:gd name="T72" fmla="*/ 0 w 214"/>
                <a:gd name="T73" fmla="*/ 0 h 286"/>
                <a:gd name="T74" fmla="*/ 0 w 214"/>
                <a:gd name="T75" fmla="*/ 0 h 286"/>
                <a:gd name="T76" fmla="*/ 0 w 214"/>
                <a:gd name="T77" fmla="*/ 0 h 286"/>
                <a:gd name="T78" fmla="*/ 0 w 214"/>
                <a:gd name="T79" fmla="*/ 0 h 286"/>
                <a:gd name="T80" fmla="*/ 0 w 214"/>
                <a:gd name="T81" fmla="*/ 0 h 286"/>
                <a:gd name="T82" fmla="*/ 0 w 214"/>
                <a:gd name="T83" fmla="*/ 0 h 286"/>
                <a:gd name="T84" fmla="*/ 0 w 214"/>
                <a:gd name="T85" fmla="*/ 0 h 286"/>
                <a:gd name="T86" fmla="*/ 0 w 214"/>
                <a:gd name="T87" fmla="*/ 0 h 286"/>
                <a:gd name="T88" fmla="*/ 0 w 214"/>
                <a:gd name="T89" fmla="*/ 0 h 286"/>
                <a:gd name="T90" fmla="*/ 0 w 214"/>
                <a:gd name="T91" fmla="*/ 0 h 286"/>
                <a:gd name="T92" fmla="*/ 0 w 214"/>
                <a:gd name="T93" fmla="*/ 0 h 286"/>
                <a:gd name="T94" fmla="*/ 0 w 214"/>
                <a:gd name="T95" fmla="*/ 0 h 286"/>
                <a:gd name="T96" fmla="*/ 0 w 214"/>
                <a:gd name="T97" fmla="*/ 0 h 286"/>
                <a:gd name="T98" fmla="*/ 0 w 214"/>
                <a:gd name="T99" fmla="*/ 0 h 286"/>
                <a:gd name="T100" fmla="*/ 0 w 214"/>
                <a:gd name="T101" fmla="*/ 0 h 286"/>
                <a:gd name="T102" fmla="*/ 0 w 214"/>
                <a:gd name="T103" fmla="*/ 0 h 286"/>
                <a:gd name="T104" fmla="*/ 0 w 214"/>
                <a:gd name="T105" fmla="*/ 0 h 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Rectangle 108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797777"/>
                </a:solidFill>
              </a:endParaRPr>
            </a:p>
          </p:txBody>
        </p:sp>
        <p:sp>
          <p:nvSpPr>
            <p:cNvPr id="24" name="Freeform 109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" name="Freeform 110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Freeform 111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7" name="Freeform 112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>
                <a:gd name="T0" fmla="*/ 0 w 161"/>
                <a:gd name="T1" fmla="*/ 0 h 204"/>
                <a:gd name="T2" fmla="*/ 0 w 161"/>
                <a:gd name="T3" fmla="*/ 0 h 204"/>
                <a:gd name="T4" fmla="*/ 0 w 161"/>
                <a:gd name="T5" fmla="*/ 0 h 204"/>
                <a:gd name="T6" fmla="*/ 0 w 161"/>
                <a:gd name="T7" fmla="*/ 0 h 204"/>
                <a:gd name="T8" fmla="*/ 0 w 161"/>
                <a:gd name="T9" fmla="*/ 0 h 204"/>
                <a:gd name="T10" fmla="*/ 0 w 161"/>
                <a:gd name="T11" fmla="*/ 0 h 204"/>
                <a:gd name="T12" fmla="*/ 0 w 161"/>
                <a:gd name="T13" fmla="*/ 0 h 204"/>
                <a:gd name="T14" fmla="*/ 0 w 161"/>
                <a:gd name="T15" fmla="*/ 0 h 204"/>
                <a:gd name="T16" fmla="*/ 0 w 161"/>
                <a:gd name="T17" fmla="*/ 0 h 204"/>
                <a:gd name="T18" fmla="*/ 0 w 161"/>
                <a:gd name="T19" fmla="*/ 0 h 204"/>
                <a:gd name="T20" fmla="*/ 0 w 161"/>
                <a:gd name="T21" fmla="*/ 0 h 204"/>
                <a:gd name="T22" fmla="*/ 0 w 161"/>
                <a:gd name="T23" fmla="*/ 0 h 204"/>
                <a:gd name="T24" fmla="*/ 0 w 161"/>
                <a:gd name="T25" fmla="*/ 0 h 204"/>
                <a:gd name="T26" fmla="*/ 0 w 161"/>
                <a:gd name="T27" fmla="*/ 0 h 204"/>
                <a:gd name="T28" fmla="*/ 0 w 161"/>
                <a:gd name="T29" fmla="*/ 0 h 204"/>
                <a:gd name="T30" fmla="*/ 0 w 161"/>
                <a:gd name="T31" fmla="*/ 0 h 204"/>
                <a:gd name="T32" fmla="*/ 0 w 161"/>
                <a:gd name="T33" fmla="*/ 0 h 204"/>
                <a:gd name="T34" fmla="*/ 0 w 161"/>
                <a:gd name="T35" fmla="*/ 0 h 204"/>
                <a:gd name="T36" fmla="*/ 0 w 161"/>
                <a:gd name="T37" fmla="*/ 0 h 204"/>
                <a:gd name="T38" fmla="*/ 0 w 161"/>
                <a:gd name="T39" fmla="*/ 0 h 204"/>
                <a:gd name="T40" fmla="*/ 0 w 161"/>
                <a:gd name="T41" fmla="*/ 0 h 204"/>
                <a:gd name="T42" fmla="*/ 0 w 161"/>
                <a:gd name="T43" fmla="*/ 0 h 204"/>
                <a:gd name="T44" fmla="*/ 0 w 161"/>
                <a:gd name="T45" fmla="*/ 0 h 204"/>
                <a:gd name="T46" fmla="*/ 0 w 161"/>
                <a:gd name="T47" fmla="*/ 0 h 204"/>
                <a:gd name="T48" fmla="*/ 0 w 161"/>
                <a:gd name="T49" fmla="*/ 0 h 204"/>
                <a:gd name="T50" fmla="*/ 0 w 161"/>
                <a:gd name="T51" fmla="*/ 0 h 204"/>
                <a:gd name="T52" fmla="*/ 0 w 161"/>
                <a:gd name="T53" fmla="*/ 0 h 204"/>
                <a:gd name="T54" fmla="*/ 0 w 161"/>
                <a:gd name="T55" fmla="*/ 0 h 204"/>
                <a:gd name="T56" fmla="*/ 0 w 161"/>
                <a:gd name="T57" fmla="*/ 0 h 204"/>
                <a:gd name="T58" fmla="*/ 0 w 161"/>
                <a:gd name="T59" fmla="*/ 0 h 204"/>
                <a:gd name="T60" fmla="*/ 0 w 161"/>
                <a:gd name="T61" fmla="*/ 0 h 204"/>
                <a:gd name="T62" fmla="*/ 0 w 161"/>
                <a:gd name="T63" fmla="*/ 0 h 204"/>
                <a:gd name="T64" fmla="*/ 0 w 161"/>
                <a:gd name="T65" fmla="*/ 0 h 204"/>
                <a:gd name="T66" fmla="*/ 0 w 161"/>
                <a:gd name="T67" fmla="*/ 0 h 204"/>
                <a:gd name="T68" fmla="*/ 0 w 161"/>
                <a:gd name="T69" fmla="*/ 0 h 204"/>
                <a:gd name="T70" fmla="*/ 0 w 161"/>
                <a:gd name="T71" fmla="*/ 0 h 204"/>
                <a:gd name="T72" fmla="*/ 0 w 161"/>
                <a:gd name="T73" fmla="*/ 0 h 204"/>
                <a:gd name="T74" fmla="*/ 0 w 161"/>
                <a:gd name="T75" fmla="*/ 0 h 204"/>
                <a:gd name="T76" fmla="*/ 0 w 161"/>
                <a:gd name="T77" fmla="*/ 0 h 204"/>
                <a:gd name="T78" fmla="*/ 0 w 161"/>
                <a:gd name="T79" fmla="*/ 0 h 204"/>
                <a:gd name="T80" fmla="*/ 0 w 161"/>
                <a:gd name="T81" fmla="*/ 0 h 204"/>
                <a:gd name="T82" fmla="*/ 0 w 161"/>
                <a:gd name="T83" fmla="*/ 0 h 204"/>
                <a:gd name="T84" fmla="*/ 0 w 161"/>
                <a:gd name="T85" fmla="*/ 0 h 204"/>
                <a:gd name="T86" fmla="*/ 0 w 161"/>
                <a:gd name="T87" fmla="*/ 0 h 204"/>
                <a:gd name="T88" fmla="*/ 0 w 161"/>
                <a:gd name="T89" fmla="*/ 0 h 204"/>
                <a:gd name="T90" fmla="*/ 0 w 161"/>
                <a:gd name="T91" fmla="*/ 0 h 204"/>
                <a:gd name="T92" fmla="*/ 0 w 161"/>
                <a:gd name="T93" fmla="*/ 0 h 204"/>
                <a:gd name="T94" fmla="*/ 0 w 161"/>
                <a:gd name="T95" fmla="*/ 0 h 204"/>
                <a:gd name="T96" fmla="*/ 0 w 161"/>
                <a:gd name="T97" fmla="*/ 0 h 204"/>
                <a:gd name="T98" fmla="*/ 0 w 161"/>
                <a:gd name="T99" fmla="*/ 0 h 204"/>
                <a:gd name="T100" fmla="*/ 0 w 161"/>
                <a:gd name="T101" fmla="*/ 0 h 204"/>
                <a:gd name="T102" fmla="*/ 0 w 161"/>
                <a:gd name="T103" fmla="*/ 0 h 204"/>
                <a:gd name="T104" fmla="*/ 0 w 161"/>
                <a:gd name="T105" fmla="*/ 0 h 204"/>
                <a:gd name="T106" fmla="*/ 0 w 161"/>
                <a:gd name="T107" fmla="*/ 0 h 204"/>
                <a:gd name="T108" fmla="*/ 0 w 161"/>
                <a:gd name="T109" fmla="*/ 0 h 204"/>
                <a:gd name="T110" fmla="*/ 0 w 161"/>
                <a:gd name="T111" fmla="*/ 0 h 204"/>
                <a:gd name="T112" fmla="*/ 0 w 161"/>
                <a:gd name="T113" fmla="*/ 0 h 204"/>
                <a:gd name="T114" fmla="*/ 0 w 161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113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>
                <a:gd name="T0" fmla="*/ 0 w 23"/>
                <a:gd name="T1" fmla="*/ 0 h 274"/>
                <a:gd name="T2" fmla="*/ 0 w 23"/>
                <a:gd name="T3" fmla="*/ 0 h 274"/>
                <a:gd name="T4" fmla="*/ 0 w 23"/>
                <a:gd name="T5" fmla="*/ 0 h 274"/>
                <a:gd name="T6" fmla="*/ 0 w 23"/>
                <a:gd name="T7" fmla="*/ 0 h 274"/>
                <a:gd name="T8" fmla="*/ 0 w 23"/>
                <a:gd name="T9" fmla="*/ 0 h 274"/>
                <a:gd name="T10" fmla="*/ 0 w 23"/>
                <a:gd name="T11" fmla="*/ 0 h 274"/>
                <a:gd name="T12" fmla="*/ 0 w 23"/>
                <a:gd name="T13" fmla="*/ 0 h 274"/>
                <a:gd name="T14" fmla="*/ 0 w 23"/>
                <a:gd name="T15" fmla="*/ 0 h 274"/>
                <a:gd name="T16" fmla="*/ 0 w 23"/>
                <a:gd name="T17" fmla="*/ 0 h 274"/>
                <a:gd name="T18" fmla="*/ 0 w 23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9" name="Freeform 114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" name="Freeform 115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>
                <a:gd name="T0" fmla="*/ 0 w 176"/>
                <a:gd name="T1" fmla="*/ 0 h 210"/>
                <a:gd name="T2" fmla="*/ 0 w 176"/>
                <a:gd name="T3" fmla="*/ 0 h 210"/>
                <a:gd name="T4" fmla="*/ 0 w 176"/>
                <a:gd name="T5" fmla="*/ 0 h 210"/>
                <a:gd name="T6" fmla="*/ 0 w 176"/>
                <a:gd name="T7" fmla="*/ 0 h 210"/>
                <a:gd name="T8" fmla="*/ 0 w 176"/>
                <a:gd name="T9" fmla="*/ 0 h 210"/>
                <a:gd name="T10" fmla="*/ 0 w 176"/>
                <a:gd name="T11" fmla="*/ 0 h 210"/>
                <a:gd name="T12" fmla="*/ 0 w 176"/>
                <a:gd name="T13" fmla="*/ 0 h 210"/>
                <a:gd name="T14" fmla="*/ 0 w 176"/>
                <a:gd name="T15" fmla="*/ 0 h 210"/>
                <a:gd name="T16" fmla="*/ 0 w 176"/>
                <a:gd name="T17" fmla="*/ 0 h 210"/>
                <a:gd name="T18" fmla="*/ 0 w 176"/>
                <a:gd name="T19" fmla="*/ 0 h 210"/>
                <a:gd name="T20" fmla="*/ 0 w 176"/>
                <a:gd name="T21" fmla="*/ 0 h 210"/>
                <a:gd name="T22" fmla="*/ 0 w 176"/>
                <a:gd name="T23" fmla="*/ 0 h 210"/>
                <a:gd name="T24" fmla="*/ 0 w 176"/>
                <a:gd name="T25" fmla="*/ 0 h 210"/>
                <a:gd name="T26" fmla="*/ 0 w 176"/>
                <a:gd name="T27" fmla="*/ 0 h 210"/>
                <a:gd name="T28" fmla="*/ 0 w 176"/>
                <a:gd name="T29" fmla="*/ 0 h 210"/>
                <a:gd name="T30" fmla="*/ 0 w 176"/>
                <a:gd name="T31" fmla="*/ 0 h 210"/>
                <a:gd name="T32" fmla="*/ 0 w 176"/>
                <a:gd name="T33" fmla="*/ 0 h 210"/>
                <a:gd name="T34" fmla="*/ 0 w 176"/>
                <a:gd name="T35" fmla="*/ 0 h 210"/>
                <a:gd name="T36" fmla="*/ 0 w 176"/>
                <a:gd name="T37" fmla="*/ 0 h 210"/>
                <a:gd name="T38" fmla="*/ 0 w 176"/>
                <a:gd name="T39" fmla="*/ 0 h 210"/>
                <a:gd name="T40" fmla="*/ 0 w 176"/>
                <a:gd name="T41" fmla="*/ 0 h 210"/>
                <a:gd name="T42" fmla="*/ 0 w 176"/>
                <a:gd name="T43" fmla="*/ 0 h 210"/>
                <a:gd name="T44" fmla="*/ 0 w 176"/>
                <a:gd name="T45" fmla="*/ 0 h 210"/>
                <a:gd name="T46" fmla="*/ 0 w 176"/>
                <a:gd name="T47" fmla="*/ 0 h 210"/>
                <a:gd name="T48" fmla="*/ 0 w 176"/>
                <a:gd name="T49" fmla="*/ 0 h 210"/>
                <a:gd name="T50" fmla="*/ 0 w 176"/>
                <a:gd name="T51" fmla="*/ 0 h 210"/>
                <a:gd name="T52" fmla="*/ 0 w 176"/>
                <a:gd name="T53" fmla="*/ 0 h 210"/>
                <a:gd name="T54" fmla="*/ 0 w 176"/>
                <a:gd name="T55" fmla="*/ 0 h 210"/>
                <a:gd name="T56" fmla="*/ 0 w 176"/>
                <a:gd name="T57" fmla="*/ 0 h 210"/>
                <a:gd name="T58" fmla="*/ 0 w 176"/>
                <a:gd name="T59" fmla="*/ 0 h 210"/>
                <a:gd name="T60" fmla="*/ 0 w 176"/>
                <a:gd name="T61" fmla="*/ 0 h 210"/>
                <a:gd name="T62" fmla="*/ 0 w 176"/>
                <a:gd name="T63" fmla="*/ 0 h 210"/>
                <a:gd name="T64" fmla="*/ 0 w 176"/>
                <a:gd name="T65" fmla="*/ 0 h 210"/>
                <a:gd name="T66" fmla="*/ 0 w 176"/>
                <a:gd name="T67" fmla="*/ 0 h 210"/>
                <a:gd name="T68" fmla="*/ 0 w 176"/>
                <a:gd name="T69" fmla="*/ 0 h 210"/>
                <a:gd name="T70" fmla="*/ 0 w 176"/>
                <a:gd name="T71" fmla="*/ 0 h 210"/>
                <a:gd name="T72" fmla="*/ 0 w 176"/>
                <a:gd name="T73" fmla="*/ 0 h 210"/>
                <a:gd name="T74" fmla="*/ 0 w 176"/>
                <a:gd name="T75" fmla="*/ 0 h 210"/>
                <a:gd name="T76" fmla="*/ 0 w 176"/>
                <a:gd name="T77" fmla="*/ 0 h 210"/>
                <a:gd name="T78" fmla="*/ 0 w 176"/>
                <a:gd name="T79" fmla="*/ 0 h 210"/>
                <a:gd name="T80" fmla="*/ 0 w 176"/>
                <a:gd name="T81" fmla="*/ 0 h 210"/>
                <a:gd name="T82" fmla="*/ 0 w 176"/>
                <a:gd name="T83" fmla="*/ 0 h 210"/>
                <a:gd name="T84" fmla="*/ 0 w 176"/>
                <a:gd name="T85" fmla="*/ 0 h 210"/>
                <a:gd name="T86" fmla="*/ 0 w 176"/>
                <a:gd name="T87" fmla="*/ 0 h 210"/>
                <a:gd name="T88" fmla="*/ 0 w 176"/>
                <a:gd name="T89" fmla="*/ 0 h 210"/>
                <a:gd name="T90" fmla="*/ 0 w 176"/>
                <a:gd name="T91" fmla="*/ 0 h 210"/>
                <a:gd name="T92" fmla="*/ 0 w 176"/>
                <a:gd name="T93" fmla="*/ 0 h 210"/>
                <a:gd name="T94" fmla="*/ 0 w 176"/>
                <a:gd name="T95" fmla="*/ 0 h 210"/>
                <a:gd name="T96" fmla="*/ 0 w 176"/>
                <a:gd name="T97" fmla="*/ 0 h 210"/>
                <a:gd name="T98" fmla="*/ 0 w 176"/>
                <a:gd name="T99" fmla="*/ 0 h 210"/>
                <a:gd name="T100" fmla="*/ 0 w 176"/>
                <a:gd name="T101" fmla="*/ 0 h 210"/>
                <a:gd name="T102" fmla="*/ 0 w 176"/>
                <a:gd name="T103" fmla="*/ 0 h 210"/>
                <a:gd name="T104" fmla="*/ 0 w 176"/>
                <a:gd name="T105" fmla="*/ 0 h 210"/>
                <a:gd name="T106" fmla="*/ 0 w 176"/>
                <a:gd name="T107" fmla="*/ 0 h 210"/>
                <a:gd name="T108" fmla="*/ 0 w 176"/>
                <a:gd name="T109" fmla="*/ 0 h 210"/>
                <a:gd name="T110" fmla="*/ 0 w 176"/>
                <a:gd name="T111" fmla="*/ 0 h 210"/>
                <a:gd name="T112" fmla="*/ 0 w 176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116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>
                <a:gd name="T0" fmla="*/ 0 w 165"/>
                <a:gd name="T1" fmla="*/ 0 h 199"/>
                <a:gd name="T2" fmla="*/ 0 w 165"/>
                <a:gd name="T3" fmla="*/ 0 h 199"/>
                <a:gd name="T4" fmla="*/ 0 w 165"/>
                <a:gd name="T5" fmla="*/ 0 h 199"/>
                <a:gd name="T6" fmla="*/ 0 w 165"/>
                <a:gd name="T7" fmla="*/ 0 h 199"/>
                <a:gd name="T8" fmla="*/ 0 w 165"/>
                <a:gd name="T9" fmla="*/ 0 h 199"/>
                <a:gd name="T10" fmla="*/ 0 w 165"/>
                <a:gd name="T11" fmla="*/ 0 h 199"/>
                <a:gd name="T12" fmla="*/ 0 w 165"/>
                <a:gd name="T13" fmla="*/ 0 h 199"/>
                <a:gd name="T14" fmla="*/ 0 w 165"/>
                <a:gd name="T15" fmla="*/ 0 h 199"/>
                <a:gd name="T16" fmla="*/ 0 w 165"/>
                <a:gd name="T17" fmla="*/ 0 h 199"/>
                <a:gd name="T18" fmla="*/ 0 w 165"/>
                <a:gd name="T19" fmla="*/ 0 h 199"/>
                <a:gd name="T20" fmla="*/ 0 w 165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Freeform 117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118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>
                <a:gd name="T0" fmla="*/ 0 w 167"/>
                <a:gd name="T1" fmla="*/ 0 h 199"/>
                <a:gd name="T2" fmla="*/ 0 w 167"/>
                <a:gd name="T3" fmla="*/ 0 h 199"/>
                <a:gd name="T4" fmla="*/ 0 w 167"/>
                <a:gd name="T5" fmla="*/ 0 h 199"/>
                <a:gd name="T6" fmla="*/ 0 w 167"/>
                <a:gd name="T7" fmla="*/ 0 h 199"/>
                <a:gd name="T8" fmla="*/ 0 w 167"/>
                <a:gd name="T9" fmla="*/ 0 h 199"/>
                <a:gd name="T10" fmla="*/ 0 w 167"/>
                <a:gd name="T11" fmla="*/ 0 h 199"/>
                <a:gd name="T12" fmla="*/ 0 w 167"/>
                <a:gd name="T13" fmla="*/ 0 h 199"/>
                <a:gd name="T14" fmla="*/ 0 w 167"/>
                <a:gd name="T15" fmla="*/ 0 h 199"/>
                <a:gd name="T16" fmla="*/ 0 w 167"/>
                <a:gd name="T17" fmla="*/ 0 h 199"/>
                <a:gd name="T18" fmla="*/ 0 w 167"/>
                <a:gd name="T19" fmla="*/ 0 h 199"/>
                <a:gd name="T20" fmla="*/ 0 w 167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" name="Freeform 119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>
                <a:gd name="T0" fmla="*/ 0 w 183"/>
                <a:gd name="T1" fmla="*/ 0 h 209"/>
                <a:gd name="T2" fmla="*/ 0 w 183"/>
                <a:gd name="T3" fmla="*/ 0 h 209"/>
                <a:gd name="T4" fmla="*/ 0 w 183"/>
                <a:gd name="T5" fmla="*/ 0 h 209"/>
                <a:gd name="T6" fmla="*/ 0 w 183"/>
                <a:gd name="T7" fmla="*/ 0 h 209"/>
                <a:gd name="T8" fmla="*/ 0 w 183"/>
                <a:gd name="T9" fmla="*/ 0 h 209"/>
                <a:gd name="T10" fmla="*/ 0 w 183"/>
                <a:gd name="T11" fmla="*/ 0 h 209"/>
                <a:gd name="T12" fmla="*/ 0 w 183"/>
                <a:gd name="T13" fmla="*/ 0 h 209"/>
                <a:gd name="T14" fmla="*/ 0 w 183"/>
                <a:gd name="T15" fmla="*/ 0 h 209"/>
                <a:gd name="T16" fmla="*/ 0 w 183"/>
                <a:gd name="T17" fmla="*/ 0 h 209"/>
                <a:gd name="T18" fmla="*/ 0 w 183"/>
                <a:gd name="T19" fmla="*/ 0 h 209"/>
                <a:gd name="T20" fmla="*/ 0 w 183"/>
                <a:gd name="T21" fmla="*/ 0 h 209"/>
                <a:gd name="T22" fmla="*/ 0 w 183"/>
                <a:gd name="T23" fmla="*/ 0 h 209"/>
                <a:gd name="T24" fmla="*/ 0 w 183"/>
                <a:gd name="T25" fmla="*/ 0 h 209"/>
                <a:gd name="T26" fmla="*/ 0 w 183"/>
                <a:gd name="T27" fmla="*/ 0 h 209"/>
                <a:gd name="T28" fmla="*/ 0 w 183"/>
                <a:gd name="T29" fmla="*/ 0 h 209"/>
                <a:gd name="T30" fmla="*/ 0 w 183"/>
                <a:gd name="T31" fmla="*/ 0 h 209"/>
                <a:gd name="T32" fmla="*/ 0 w 183"/>
                <a:gd name="T33" fmla="*/ 0 h 209"/>
                <a:gd name="T34" fmla="*/ 0 w 183"/>
                <a:gd name="T35" fmla="*/ 0 h 209"/>
                <a:gd name="T36" fmla="*/ 0 w 183"/>
                <a:gd name="T37" fmla="*/ 0 h 209"/>
                <a:gd name="T38" fmla="*/ 0 w 183"/>
                <a:gd name="T39" fmla="*/ 0 h 209"/>
                <a:gd name="T40" fmla="*/ 0 w 183"/>
                <a:gd name="T41" fmla="*/ 0 h 209"/>
                <a:gd name="T42" fmla="*/ 0 w 183"/>
                <a:gd name="T43" fmla="*/ 0 h 209"/>
                <a:gd name="T44" fmla="*/ 0 w 183"/>
                <a:gd name="T45" fmla="*/ 0 h 209"/>
                <a:gd name="T46" fmla="*/ 0 w 183"/>
                <a:gd name="T47" fmla="*/ 0 h 209"/>
                <a:gd name="T48" fmla="*/ 0 w 183"/>
                <a:gd name="T49" fmla="*/ 0 h 209"/>
                <a:gd name="T50" fmla="*/ 0 w 183"/>
                <a:gd name="T51" fmla="*/ 0 h 209"/>
                <a:gd name="T52" fmla="*/ 0 w 183"/>
                <a:gd name="T53" fmla="*/ 0 h 209"/>
                <a:gd name="T54" fmla="*/ 0 w 183"/>
                <a:gd name="T55" fmla="*/ 0 h 209"/>
                <a:gd name="T56" fmla="*/ 0 w 183"/>
                <a:gd name="T57" fmla="*/ 0 h 209"/>
                <a:gd name="T58" fmla="*/ 0 w 183"/>
                <a:gd name="T59" fmla="*/ 0 h 209"/>
                <a:gd name="T60" fmla="*/ 0 w 183"/>
                <a:gd name="T61" fmla="*/ 0 h 209"/>
                <a:gd name="T62" fmla="*/ 0 w 183"/>
                <a:gd name="T63" fmla="*/ 0 h 209"/>
                <a:gd name="T64" fmla="*/ 0 w 183"/>
                <a:gd name="T65" fmla="*/ 0 h 209"/>
                <a:gd name="T66" fmla="*/ 0 w 183"/>
                <a:gd name="T67" fmla="*/ 0 h 209"/>
                <a:gd name="T68" fmla="*/ 0 w 183"/>
                <a:gd name="T69" fmla="*/ 0 h 209"/>
                <a:gd name="T70" fmla="*/ 0 w 183"/>
                <a:gd name="T71" fmla="*/ 0 h 209"/>
                <a:gd name="T72" fmla="*/ 0 w 183"/>
                <a:gd name="T73" fmla="*/ 0 h 209"/>
                <a:gd name="T74" fmla="*/ 0 w 183"/>
                <a:gd name="T75" fmla="*/ 0 h 209"/>
                <a:gd name="T76" fmla="*/ 0 w 183"/>
                <a:gd name="T77" fmla="*/ 0 h 209"/>
                <a:gd name="T78" fmla="*/ 0 w 183"/>
                <a:gd name="T79" fmla="*/ 0 h 209"/>
                <a:gd name="T80" fmla="*/ 0 w 183"/>
                <a:gd name="T81" fmla="*/ 0 h 209"/>
                <a:gd name="T82" fmla="*/ 0 w 183"/>
                <a:gd name="T83" fmla="*/ 0 h 209"/>
                <a:gd name="T84" fmla="*/ 0 w 183"/>
                <a:gd name="T85" fmla="*/ 0 h 209"/>
                <a:gd name="T86" fmla="*/ 0 w 183"/>
                <a:gd name="T87" fmla="*/ 0 h 209"/>
                <a:gd name="T88" fmla="*/ 0 w 183"/>
                <a:gd name="T89" fmla="*/ 0 h 209"/>
                <a:gd name="T90" fmla="*/ 0 w 183"/>
                <a:gd name="T91" fmla="*/ 0 h 209"/>
                <a:gd name="T92" fmla="*/ 0 w 183"/>
                <a:gd name="T93" fmla="*/ 0 h 209"/>
                <a:gd name="T94" fmla="*/ 0 w 183"/>
                <a:gd name="T95" fmla="*/ 0 h 209"/>
                <a:gd name="T96" fmla="*/ 0 w 183"/>
                <a:gd name="T97" fmla="*/ 0 h 209"/>
                <a:gd name="T98" fmla="*/ 0 w 183"/>
                <a:gd name="T99" fmla="*/ 0 h 209"/>
                <a:gd name="T100" fmla="*/ 0 w 183"/>
                <a:gd name="T101" fmla="*/ 0 h 209"/>
                <a:gd name="T102" fmla="*/ 0 w 183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" name="Freeform 120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>
                <a:gd name="T0" fmla="*/ 0 w 184"/>
                <a:gd name="T1" fmla="*/ 0 h 277"/>
                <a:gd name="T2" fmla="*/ 0 w 184"/>
                <a:gd name="T3" fmla="*/ 0 h 277"/>
                <a:gd name="T4" fmla="*/ 0 w 184"/>
                <a:gd name="T5" fmla="*/ 0 h 277"/>
                <a:gd name="T6" fmla="*/ 0 w 184"/>
                <a:gd name="T7" fmla="*/ 0 h 277"/>
                <a:gd name="T8" fmla="*/ 0 w 184"/>
                <a:gd name="T9" fmla="*/ 0 h 277"/>
                <a:gd name="T10" fmla="*/ 0 w 184"/>
                <a:gd name="T11" fmla="*/ 0 h 277"/>
                <a:gd name="T12" fmla="*/ 0 w 184"/>
                <a:gd name="T13" fmla="*/ 0 h 277"/>
                <a:gd name="T14" fmla="*/ 0 w 184"/>
                <a:gd name="T15" fmla="*/ 0 h 277"/>
                <a:gd name="T16" fmla="*/ 0 w 184"/>
                <a:gd name="T17" fmla="*/ 0 h 277"/>
                <a:gd name="T18" fmla="*/ 0 w 184"/>
                <a:gd name="T19" fmla="*/ 0 h 277"/>
                <a:gd name="T20" fmla="*/ 0 w 184"/>
                <a:gd name="T21" fmla="*/ 0 h 277"/>
                <a:gd name="T22" fmla="*/ 0 w 184"/>
                <a:gd name="T23" fmla="*/ 0 h 277"/>
                <a:gd name="T24" fmla="*/ 0 w 184"/>
                <a:gd name="T25" fmla="*/ 0 h 277"/>
                <a:gd name="T26" fmla="*/ 0 w 184"/>
                <a:gd name="T27" fmla="*/ 0 h 277"/>
                <a:gd name="T28" fmla="*/ 0 w 184"/>
                <a:gd name="T29" fmla="*/ 0 h 277"/>
                <a:gd name="T30" fmla="*/ 0 w 184"/>
                <a:gd name="T31" fmla="*/ 0 h 277"/>
                <a:gd name="T32" fmla="*/ 0 w 184"/>
                <a:gd name="T33" fmla="*/ 0 h 277"/>
                <a:gd name="T34" fmla="*/ 0 w 184"/>
                <a:gd name="T35" fmla="*/ 0 h 277"/>
                <a:gd name="T36" fmla="*/ 0 w 184"/>
                <a:gd name="T37" fmla="*/ 0 h 277"/>
                <a:gd name="T38" fmla="*/ 0 w 184"/>
                <a:gd name="T39" fmla="*/ 0 h 277"/>
                <a:gd name="T40" fmla="*/ 0 w 184"/>
                <a:gd name="T41" fmla="*/ 0 h 277"/>
                <a:gd name="T42" fmla="*/ 0 w 184"/>
                <a:gd name="T43" fmla="*/ 0 h 277"/>
                <a:gd name="T44" fmla="*/ 0 w 184"/>
                <a:gd name="T45" fmla="*/ 0 h 277"/>
                <a:gd name="T46" fmla="*/ 0 w 184"/>
                <a:gd name="T47" fmla="*/ 0 h 277"/>
                <a:gd name="T48" fmla="*/ 0 w 184"/>
                <a:gd name="T49" fmla="*/ 0 h 277"/>
                <a:gd name="T50" fmla="*/ 0 w 184"/>
                <a:gd name="T51" fmla="*/ 0 h 277"/>
                <a:gd name="T52" fmla="*/ 0 w 184"/>
                <a:gd name="T53" fmla="*/ 0 h 277"/>
                <a:gd name="T54" fmla="*/ 0 w 184"/>
                <a:gd name="T55" fmla="*/ 0 h 277"/>
                <a:gd name="T56" fmla="*/ 0 w 184"/>
                <a:gd name="T57" fmla="*/ 0 h 277"/>
                <a:gd name="T58" fmla="*/ 0 w 184"/>
                <a:gd name="T59" fmla="*/ 0 h 277"/>
                <a:gd name="T60" fmla="*/ 0 w 184"/>
                <a:gd name="T61" fmla="*/ 0 h 277"/>
                <a:gd name="T62" fmla="*/ 0 w 184"/>
                <a:gd name="T63" fmla="*/ 0 h 277"/>
                <a:gd name="T64" fmla="*/ 0 w 184"/>
                <a:gd name="T65" fmla="*/ 0 h 277"/>
                <a:gd name="T66" fmla="*/ 0 w 184"/>
                <a:gd name="T67" fmla="*/ 0 h 277"/>
                <a:gd name="T68" fmla="*/ 0 w 184"/>
                <a:gd name="T69" fmla="*/ 0 h 277"/>
                <a:gd name="T70" fmla="*/ 0 w 184"/>
                <a:gd name="T71" fmla="*/ 0 h 277"/>
                <a:gd name="T72" fmla="*/ 0 w 184"/>
                <a:gd name="T73" fmla="*/ 0 h 277"/>
                <a:gd name="T74" fmla="*/ 0 w 184"/>
                <a:gd name="T75" fmla="*/ 0 h 277"/>
                <a:gd name="T76" fmla="*/ 0 w 184"/>
                <a:gd name="T77" fmla="*/ 0 h 277"/>
                <a:gd name="T78" fmla="*/ 0 w 184"/>
                <a:gd name="T79" fmla="*/ 0 h 277"/>
                <a:gd name="T80" fmla="*/ 0 w 184"/>
                <a:gd name="T81" fmla="*/ 0 h 277"/>
                <a:gd name="T82" fmla="*/ 0 w 184"/>
                <a:gd name="T83" fmla="*/ 0 h 277"/>
                <a:gd name="T84" fmla="*/ 0 w 184"/>
                <a:gd name="T85" fmla="*/ 0 h 277"/>
                <a:gd name="T86" fmla="*/ 0 w 184"/>
                <a:gd name="T87" fmla="*/ 0 h 277"/>
                <a:gd name="T88" fmla="*/ 0 w 184"/>
                <a:gd name="T89" fmla="*/ 0 h 277"/>
                <a:gd name="T90" fmla="*/ 0 w 184"/>
                <a:gd name="T91" fmla="*/ 0 h 277"/>
                <a:gd name="T92" fmla="*/ 0 w 184"/>
                <a:gd name="T93" fmla="*/ 0 h 277"/>
                <a:gd name="T94" fmla="*/ 0 w 184"/>
                <a:gd name="T95" fmla="*/ 0 h 277"/>
                <a:gd name="T96" fmla="*/ 0 w 184"/>
                <a:gd name="T97" fmla="*/ 0 h 277"/>
                <a:gd name="T98" fmla="*/ 0 w 184"/>
                <a:gd name="T99" fmla="*/ 0 h 277"/>
                <a:gd name="T100" fmla="*/ 0 w 184"/>
                <a:gd name="T101" fmla="*/ 0 h 277"/>
                <a:gd name="T102" fmla="*/ 0 w 184"/>
                <a:gd name="T103" fmla="*/ 0 h 277"/>
                <a:gd name="T104" fmla="*/ 0 w 184"/>
                <a:gd name="T105" fmla="*/ 0 h 277"/>
                <a:gd name="T106" fmla="*/ 0 w 184"/>
                <a:gd name="T107" fmla="*/ 0 h 277"/>
                <a:gd name="T108" fmla="*/ 0 w 184"/>
                <a:gd name="T109" fmla="*/ 0 h 277"/>
                <a:gd name="T110" fmla="*/ 0 w 184"/>
                <a:gd name="T111" fmla="*/ 0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Freeform 121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Freeform 122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>
                <a:gd name="T0" fmla="*/ 0 w 161"/>
                <a:gd name="T1" fmla="*/ 0 h 209"/>
                <a:gd name="T2" fmla="*/ 0 w 161"/>
                <a:gd name="T3" fmla="*/ 0 h 209"/>
                <a:gd name="T4" fmla="*/ 0 w 161"/>
                <a:gd name="T5" fmla="*/ 0 h 209"/>
                <a:gd name="T6" fmla="*/ 0 w 161"/>
                <a:gd name="T7" fmla="*/ 0 h 209"/>
                <a:gd name="T8" fmla="*/ 0 w 161"/>
                <a:gd name="T9" fmla="*/ 0 h 209"/>
                <a:gd name="T10" fmla="*/ 0 w 161"/>
                <a:gd name="T11" fmla="*/ 0 h 209"/>
                <a:gd name="T12" fmla="*/ 0 w 161"/>
                <a:gd name="T13" fmla="*/ 0 h 209"/>
                <a:gd name="T14" fmla="*/ 0 w 161"/>
                <a:gd name="T15" fmla="*/ 0 h 209"/>
                <a:gd name="T16" fmla="*/ 0 w 161"/>
                <a:gd name="T17" fmla="*/ 0 h 209"/>
                <a:gd name="T18" fmla="*/ 0 w 161"/>
                <a:gd name="T19" fmla="*/ 0 h 209"/>
                <a:gd name="T20" fmla="*/ 0 w 161"/>
                <a:gd name="T21" fmla="*/ 0 h 209"/>
                <a:gd name="T22" fmla="*/ 0 w 161"/>
                <a:gd name="T23" fmla="*/ 0 h 209"/>
                <a:gd name="T24" fmla="*/ 0 w 161"/>
                <a:gd name="T25" fmla="*/ 0 h 209"/>
                <a:gd name="T26" fmla="*/ 0 w 161"/>
                <a:gd name="T27" fmla="*/ 0 h 209"/>
                <a:gd name="T28" fmla="*/ 0 w 161"/>
                <a:gd name="T29" fmla="*/ 0 h 209"/>
                <a:gd name="T30" fmla="*/ 0 w 161"/>
                <a:gd name="T31" fmla="*/ 0 h 209"/>
                <a:gd name="T32" fmla="*/ 0 w 161"/>
                <a:gd name="T33" fmla="*/ 0 h 209"/>
                <a:gd name="T34" fmla="*/ 0 w 161"/>
                <a:gd name="T35" fmla="*/ 0 h 209"/>
                <a:gd name="T36" fmla="*/ 0 w 161"/>
                <a:gd name="T37" fmla="*/ 0 h 209"/>
                <a:gd name="T38" fmla="*/ 0 w 161"/>
                <a:gd name="T39" fmla="*/ 0 h 209"/>
                <a:gd name="T40" fmla="*/ 0 w 161"/>
                <a:gd name="T41" fmla="*/ 0 h 209"/>
                <a:gd name="T42" fmla="*/ 0 w 161"/>
                <a:gd name="T43" fmla="*/ 0 h 209"/>
                <a:gd name="T44" fmla="*/ 0 w 161"/>
                <a:gd name="T45" fmla="*/ 0 h 209"/>
                <a:gd name="T46" fmla="*/ 0 w 161"/>
                <a:gd name="T47" fmla="*/ 0 h 209"/>
                <a:gd name="T48" fmla="*/ 0 w 161"/>
                <a:gd name="T49" fmla="*/ 0 h 209"/>
                <a:gd name="T50" fmla="*/ 0 w 161"/>
                <a:gd name="T51" fmla="*/ 0 h 209"/>
                <a:gd name="T52" fmla="*/ 0 w 161"/>
                <a:gd name="T53" fmla="*/ 0 h 209"/>
                <a:gd name="T54" fmla="*/ 0 w 161"/>
                <a:gd name="T55" fmla="*/ 0 h 209"/>
                <a:gd name="T56" fmla="*/ 0 w 161"/>
                <a:gd name="T57" fmla="*/ 0 h 209"/>
                <a:gd name="T58" fmla="*/ 0 w 161"/>
                <a:gd name="T59" fmla="*/ 0 h 209"/>
                <a:gd name="T60" fmla="*/ 0 w 161"/>
                <a:gd name="T61" fmla="*/ 0 h 209"/>
                <a:gd name="T62" fmla="*/ 0 w 161"/>
                <a:gd name="T63" fmla="*/ 0 h 209"/>
                <a:gd name="T64" fmla="*/ 0 w 161"/>
                <a:gd name="T65" fmla="*/ 0 h 209"/>
                <a:gd name="T66" fmla="*/ 0 w 161"/>
                <a:gd name="T67" fmla="*/ 0 h 209"/>
                <a:gd name="T68" fmla="*/ 0 w 161"/>
                <a:gd name="T69" fmla="*/ 0 h 209"/>
                <a:gd name="T70" fmla="*/ 0 w 161"/>
                <a:gd name="T71" fmla="*/ 0 h 209"/>
                <a:gd name="T72" fmla="*/ 0 w 161"/>
                <a:gd name="T73" fmla="*/ 0 h 209"/>
                <a:gd name="T74" fmla="*/ 0 w 161"/>
                <a:gd name="T75" fmla="*/ 0 h 209"/>
                <a:gd name="T76" fmla="*/ 0 w 161"/>
                <a:gd name="T77" fmla="*/ 0 h 209"/>
                <a:gd name="T78" fmla="*/ 0 w 161"/>
                <a:gd name="T79" fmla="*/ 0 h 209"/>
                <a:gd name="T80" fmla="*/ 0 w 161"/>
                <a:gd name="T81" fmla="*/ 0 h 209"/>
                <a:gd name="T82" fmla="*/ 0 w 161"/>
                <a:gd name="T83" fmla="*/ 0 h 209"/>
                <a:gd name="T84" fmla="*/ 0 w 161"/>
                <a:gd name="T85" fmla="*/ 0 h 209"/>
                <a:gd name="T86" fmla="*/ 0 w 161"/>
                <a:gd name="T87" fmla="*/ 0 h 209"/>
                <a:gd name="T88" fmla="*/ 0 w 161"/>
                <a:gd name="T89" fmla="*/ 0 h 209"/>
                <a:gd name="T90" fmla="*/ 0 w 161"/>
                <a:gd name="T91" fmla="*/ 0 h 209"/>
                <a:gd name="T92" fmla="*/ 0 w 161"/>
                <a:gd name="T93" fmla="*/ 0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Rectangle 123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797777"/>
                </a:solidFill>
              </a:endParaRPr>
            </a:p>
          </p:txBody>
        </p:sp>
        <p:sp>
          <p:nvSpPr>
            <p:cNvPr id="39" name="Freeform 124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" name="Freeform 125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>
                <a:gd name="T0" fmla="*/ 0 w 177"/>
                <a:gd name="T1" fmla="*/ 0 h 199"/>
                <a:gd name="T2" fmla="*/ 0 w 177"/>
                <a:gd name="T3" fmla="*/ 0 h 199"/>
                <a:gd name="T4" fmla="*/ 0 w 177"/>
                <a:gd name="T5" fmla="*/ 0 h 199"/>
                <a:gd name="T6" fmla="*/ 0 w 177"/>
                <a:gd name="T7" fmla="*/ 0 h 199"/>
                <a:gd name="T8" fmla="*/ 0 w 177"/>
                <a:gd name="T9" fmla="*/ 0 h 199"/>
                <a:gd name="T10" fmla="*/ 0 w 177"/>
                <a:gd name="T11" fmla="*/ 0 h 199"/>
                <a:gd name="T12" fmla="*/ 0 w 177"/>
                <a:gd name="T13" fmla="*/ 0 h 199"/>
                <a:gd name="T14" fmla="*/ 0 w 177"/>
                <a:gd name="T15" fmla="*/ 0 h 199"/>
                <a:gd name="T16" fmla="*/ 0 w 177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Freeform 126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2" name="Freeform 127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>
                <a:gd name="T0" fmla="*/ 0 w 160"/>
                <a:gd name="T1" fmla="*/ 0 h 204"/>
                <a:gd name="T2" fmla="*/ 0 w 160"/>
                <a:gd name="T3" fmla="*/ 0 h 204"/>
                <a:gd name="T4" fmla="*/ 0 w 160"/>
                <a:gd name="T5" fmla="*/ 0 h 204"/>
                <a:gd name="T6" fmla="*/ 0 w 160"/>
                <a:gd name="T7" fmla="*/ 0 h 204"/>
                <a:gd name="T8" fmla="*/ 0 w 160"/>
                <a:gd name="T9" fmla="*/ 0 h 204"/>
                <a:gd name="T10" fmla="*/ 0 w 160"/>
                <a:gd name="T11" fmla="*/ 0 h 204"/>
                <a:gd name="T12" fmla="*/ 0 w 160"/>
                <a:gd name="T13" fmla="*/ 0 h 204"/>
                <a:gd name="T14" fmla="*/ 0 w 160"/>
                <a:gd name="T15" fmla="*/ 0 h 204"/>
                <a:gd name="T16" fmla="*/ 0 w 160"/>
                <a:gd name="T17" fmla="*/ 0 h 204"/>
                <a:gd name="T18" fmla="*/ 0 w 160"/>
                <a:gd name="T19" fmla="*/ 0 h 204"/>
                <a:gd name="T20" fmla="*/ 0 w 160"/>
                <a:gd name="T21" fmla="*/ 0 h 204"/>
                <a:gd name="T22" fmla="*/ 0 w 160"/>
                <a:gd name="T23" fmla="*/ 0 h 204"/>
                <a:gd name="T24" fmla="*/ 0 w 160"/>
                <a:gd name="T25" fmla="*/ 0 h 204"/>
                <a:gd name="T26" fmla="*/ 0 w 160"/>
                <a:gd name="T27" fmla="*/ 0 h 204"/>
                <a:gd name="T28" fmla="*/ 0 w 160"/>
                <a:gd name="T29" fmla="*/ 0 h 204"/>
                <a:gd name="T30" fmla="*/ 0 w 160"/>
                <a:gd name="T31" fmla="*/ 0 h 204"/>
                <a:gd name="T32" fmla="*/ 0 w 160"/>
                <a:gd name="T33" fmla="*/ 0 h 204"/>
                <a:gd name="T34" fmla="*/ 0 w 160"/>
                <a:gd name="T35" fmla="*/ 0 h 204"/>
                <a:gd name="T36" fmla="*/ 0 w 160"/>
                <a:gd name="T37" fmla="*/ 0 h 204"/>
                <a:gd name="T38" fmla="*/ 0 w 160"/>
                <a:gd name="T39" fmla="*/ 0 h 204"/>
                <a:gd name="T40" fmla="*/ 0 w 160"/>
                <a:gd name="T41" fmla="*/ 0 h 204"/>
                <a:gd name="T42" fmla="*/ 0 w 160"/>
                <a:gd name="T43" fmla="*/ 0 h 204"/>
                <a:gd name="T44" fmla="*/ 0 w 160"/>
                <a:gd name="T45" fmla="*/ 0 h 204"/>
                <a:gd name="T46" fmla="*/ 0 w 160"/>
                <a:gd name="T47" fmla="*/ 0 h 204"/>
                <a:gd name="T48" fmla="*/ 0 w 160"/>
                <a:gd name="T49" fmla="*/ 0 h 204"/>
                <a:gd name="T50" fmla="*/ 0 w 160"/>
                <a:gd name="T51" fmla="*/ 0 h 204"/>
                <a:gd name="T52" fmla="*/ 0 w 160"/>
                <a:gd name="T53" fmla="*/ 0 h 204"/>
                <a:gd name="T54" fmla="*/ 0 w 160"/>
                <a:gd name="T55" fmla="*/ 0 h 204"/>
                <a:gd name="T56" fmla="*/ 0 w 160"/>
                <a:gd name="T57" fmla="*/ 0 h 204"/>
                <a:gd name="T58" fmla="*/ 0 w 160"/>
                <a:gd name="T59" fmla="*/ 0 h 204"/>
                <a:gd name="T60" fmla="*/ 0 w 160"/>
                <a:gd name="T61" fmla="*/ 0 h 204"/>
                <a:gd name="T62" fmla="*/ 0 w 160"/>
                <a:gd name="T63" fmla="*/ 0 h 204"/>
                <a:gd name="T64" fmla="*/ 0 w 160"/>
                <a:gd name="T65" fmla="*/ 0 h 204"/>
                <a:gd name="T66" fmla="*/ 0 w 160"/>
                <a:gd name="T67" fmla="*/ 0 h 204"/>
                <a:gd name="T68" fmla="*/ 0 w 160"/>
                <a:gd name="T69" fmla="*/ 0 h 204"/>
                <a:gd name="T70" fmla="*/ 0 w 160"/>
                <a:gd name="T71" fmla="*/ 0 h 204"/>
                <a:gd name="T72" fmla="*/ 0 w 160"/>
                <a:gd name="T73" fmla="*/ 0 h 204"/>
                <a:gd name="T74" fmla="*/ 0 w 160"/>
                <a:gd name="T75" fmla="*/ 0 h 204"/>
                <a:gd name="T76" fmla="*/ 0 w 160"/>
                <a:gd name="T77" fmla="*/ 0 h 204"/>
                <a:gd name="T78" fmla="*/ 0 w 160"/>
                <a:gd name="T79" fmla="*/ 0 h 204"/>
                <a:gd name="T80" fmla="*/ 0 w 160"/>
                <a:gd name="T81" fmla="*/ 0 h 204"/>
                <a:gd name="T82" fmla="*/ 0 w 160"/>
                <a:gd name="T83" fmla="*/ 0 h 204"/>
                <a:gd name="T84" fmla="*/ 0 w 160"/>
                <a:gd name="T85" fmla="*/ 0 h 204"/>
                <a:gd name="T86" fmla="*/ 0 w 160"/>
                <a:gd name="T87" fmla="*/ 0 h 204"/>
                <a:gd name="T88" fmla="*/ 0 w 160"/>
                <a:gd name="T89" fmla="*/ 0 h 204"/>
                <a:gd name="T90" fmla="*/ 0 w 160"/>
                <a:gd name="T91" fmla="*/ 0 h 204"/>
                <a:gd name="T92" fmla="*/ 0 w 160"/>
                <a:gd name="T93" fmla="*/ 0 h 204"/>
                <a:gd name="T94" fmla="*/ 0 w 160"/>
                <a:gd name="T95" fmla="*/ 0 h 204"/>
                <a:gd name="T96" fmla="*/ 0 w 160"/>
                <a:gd name="T97" fmla="*/ 0 h 204"/>
                <a:gd name="T98" fmla="*/ 0 w 160"/>
                <a:gd name="T99" fmla="*/ 0 h 204"/>
                <a:gd name="T100" fmla="*/ 0 w 160"/>
                <a:gd name="T101" fmla="*/ 0 h 204"/>
                <a:gd name="T102" fmla="*/ 0 w 160"/>
                <a:gd name="T103" fmla="*/ 0 h 204"/>
                <a:gd name="T104" fmla="*/ 0 w 160"/>
                <a:gd name="T105" fmla="*/ 0 h 204"/>
                <a:gd name="T106" fmla="*/ 0 w 160"/>
                <a:gd name="T107" fmla="*/ 0 h 204"/>
                <a:gd name="T108" fmla="*/ 0 w 160"/>
                <a:gd name="T109" fmla="*/ 0 h 204"/>
                <a:gd name="T110" fmla="*/ 0 w 160"/>
                <a:gd name="T111" fmla="*/ 0 h 204"/>
                <a:gd name="T112" fmla="*/ 0 w 160"/>
                <a:gd name="T113" fmla="*/ 0 h 204"/>
                <a:gd name="T114" fmla="*/ 0 w 160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3" name="Freeform 128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4" name="Freeform 129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>
                <a:gd name="T0" fmla="*/ 0 w 176"/>
                <a:gd name="T1" fmla="*/ 0 h 209"/>
                <a:gd name="T2" fmla="*/ 0 w 176"/>
                <a:gd name="T3" fmla="*/ 0 h 209"/>
                <a:gd name="T4" fmla="*/ 0 w 176"/>
                <a:gd name="T5" fmla="*/ 0 h 209"/>
                <a:gd name="T6" fmla="*/ 0 w 176"/>
                <a:gd name="T7" fmla="*/ 0 h 209"/>
                <a:gd name="T8" fmla="*/ 0 w 176"/>
                <a:gd name="T9" fmla="*/ 0 h 209"/>
                <a:gd name="T10" fmla="*/ 0 w 176"/>
                <a:gd name="T11" fmla="*/ 0 h 209"/>
                <a:gd name="T12" fmla="*/ 0 w 176"/>
                <a:gd name="T13" fmla="*/ 0 h 209"/>
                <a:gd name="T14" fmla="*/ 0 w 176"/>
                <a:gd name="T15" fmla="*/ 0 h 209"/>
                <a:gd name="T16" fmla="*/ 0 w 176"/>
                <a:gd name="T17" fmla="*/ 0 h 209"/>
                <a:gd name="T18" fmla="*/ 0 w 176"/>
                <a:gd name="T19" fmla="*/ 0 h 209"/>
                <a:gd name="T20" fmla="*/ 0 w 176"/>
                <a:gd name="T21" fmla="*/ 0 h 209"/>
                <a:gd name="T22" fmla="*/ 0 w 176"/>
                <a:gd name="T23" fmla="*/ 0 h 209"/>
                <a:gd name="T24" fmla="*/ 0 w 176"/>
                <a:gd name="T25" fmla="*/ 0 h 209"/>
                <a:gd name="T26" fmla="*/ 0 w 176"/>
                <a:gd name="T27" fmla="*/ 0 h 209"/>
                <a:gd name="T28" fmla="*/ 0 w 176"/>
                <a:gd name="T29" fmla="*/ 0 h 209"/>
                <a:gd name="T30" fmla="*/ 0 w 176"/>
                <a:gd name="T31" fmla="*/ 0 h 209"/>
                <a:gd name="T32" fmla="*/ 0 w 176"/>
                <a:gd name="T33" fmla="*/ 0 h 209"/>
                <a:gd name="T34" fmla="*/ 0 w 176"/>
                <a:gd name="T35" fmla="*/ 0 h 209"/>
                <a:gd name="T36" fmla="*/ 0 w 176"/>
                <a:gd name="T37" fmla="*/ 0 h 209"/>
                <a:gd name="T38" fmla="*/ 0 w 176"/>
                <a:gd name="T39" fmla="*/ 0 h 209"/>
                <a:gd name="T40" fmla="*/ 0 w 176"/>
                <a:gd name="T41" fmla="*/ 0 h 209"/>
                <a:gd name="T42" fmla="*/ 0 w 176"/>
                <a:gd name="T43" fmla="*/ 0 h 209"/>
                <a:gd name="T44" fmla="*/ 0 w 176"/>
                <a:gd name="T45" fmla="*/ 0 h 209"/>
                <a:gd name="T46" fmla="*/ 0 w 176"/>
                <a:gd name="T47" fmla="*/ 0 h 209"/>
                <a:gd name="T48" fmla="*/ 0 w 176"/>
                <a:gd name="T49" fmla="*/ 0 h 209"/>
                <a:gd name="T50" fmla="*/ 0 w 176"/>
                <a:gd name="T51" fmla="*/ 0 h 209"/>
                <a:gd name="T52" fmla="*/ 0 w 176"/>
                <a:gd name="T53" fmla="*/ 0 h 209"/>
                <a:gd name="T54" fmla="*/ 0 w 176"/>
                <a:gd name="T55" fmla="*/ 0 h 209"/>
                <a:gd name="T56" fmla="*/ 0 w 176"/>
                <a:gd name="T57" fmla="*/ 0 h 209"/>
                <a:gd name="T58" fmla="*/ 0 w 176"/>
                <a:gd name="T59" fmla="*/ 0 h 209"/>
                <a:gd name="T60" fmla="*/ 0 w 176"/>
                <a:gd name="T61" fmla="*/ 0 h 209"/>
                <a:gd name="T62" fmla="*/ 0 w 176"/>
                <a:gd name="T63" fmla="*/ 0 h 209"/>
                <a:gd name="T64" fmla="*/ 0 w 176"/>
                <a:gd name="T65" fmla="*/ 0 h 209"/>
                <a:gd name="T66" fmla="*/ 0 w 176"/>
                <a:gd name="T67" fmla="*/ 0 h 209"/>
                <a:gd name="T68" fmla="*/ 0 w 176"/>
                <a:gd name="T69" fmla="*/ 0 h 209"/>
                <a:gd name="T70" fmla="*/ 0 w 176"/>
                <a:gd name="T71" fmla="*/ 0 h 209"/>
                <a:gd name="T72" fmla="*/ 0 w 176"/>
                <a:gd name="T73" fmla="*/ 0 h 209"/>
                <a:gd name="T74" fmla="*/ 0 w 176"/>
                <a:gd name="T75" fmla="*/ 0 h 209"/>
                <a:gd name="T76" fmla="*/ 0 w 176"/>
                <a:gd name="T77" fmla="*/ 0 h 209"/>
                <a:gd name="T78" fmla="*/ 0 w 176"/>
                <a:gd name="T79" fmla="*/ 0 h 209"/>
                <a:gd name="T80" fmla="*/ 0 w 176"/>
                <a:gd name="T81" fmla="*/ 0 h 209"/>
                <a:gd name="T82" fmla="*/ 0 w 176"/>
                <a:gd name="T83" fmla="*/ 0 h 209"/>
                <a:gd name="T84" fmla="*/ 0 w 176"/>
                <a:gd name="T85" fmla="*/ 0 h 209"/>
                <a:gd name="T86" fmla="*/ 0 w 176"/>
                <a:gd name="T87" fmla="*/ 0 h 209"/>
                <a:gd name="T88" fmla="*/ 0 w 176"/>
                <a:gd name="T89" fmla="*/ 0 h 209"/>
                <a:gd name="T90" fmla="*/ 0 w 176"/>
                <a:gd name="T91" fmla="*/ 0 h 209"/>
                <a:gd name="T92" fmla="*/ 0 w 176"/>
                <a:gd name="T93" fmla="*/ 0 h 209"/>
                <a:gd name="T94" fmla="*/ 0 w 176"/>
                <a:gd name="T95" fmla="*/ 0 h 209"/>
                <a:gd name="T96" fmla="*/ 0 w 176"/>
                <a:gd name="T97" fmla="*/ 0 h 209"/>
                <a:gd name="T98" fmla="*/ 0 w 176"/>
                <a:gd name="T99" fmla="*/ 0 h 209"/>
                <a:gd name="T100" fmla="*/ 0 w 176"/>
                <a:gd name="T101" fmla="*/ 0 h 209"/>
                <a:gd name="T102" fmla="*/ 0 w 176"/>
                <a:gd name="T103" fmla="*/ 0 h 209"/>
                <a:gd name="T104" fmla="*/ 0 w 176"/>
                <a:gd name="T105" fmla="*/ 0 h 209"/>
                <a:gd name="T106" fmla="*/ 0 w 176"/>
                <a:gd name="T107" fmla="*/ 0 h 209"/>
                <a:gd name="T108" fmla="*/ 0 w 176"/>
                <a:gd name="T109" fmla="*/ 0 h 209"/>
                <a:gd name="T110" fmla="*/ 0 w 176"/>
                <a:gd name="T111" fmla="*/ 0 h 209"/>
                <a:gd name="T112" fmla="*/ 0 w 176"/>
                <a:gd name="T113" fmla="*/ 0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9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4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24675053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60305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3993637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9634917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6656750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49A9AD98-6038-440D-9721-630DF608597D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18344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2903855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2517513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3657064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26365765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6892862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34743795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9844365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maj  2011</a:t>
            </a:r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SKP-08</a:t>
            </a:r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C9D2C7C-809D-4C6F-B68C-F865418443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12569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6F03D676-A6BE-414A-BA75-06A9B853B87C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9971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BACA4CC3-861D-4197-AEDA-766D2688CE05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0366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00BDAD72-0269-4861-A801-283C8E2AC3E4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9879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8C2AB445-8BED-42EE-93E8-C3F13D2488EC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930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E81BE24E-1945-4F6B-971D-19F6AA429280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8753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F0807485-AC14-4657-82F5-2ECF5F1F73C2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59880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1C82091B-1F89-4CF5-B77C-988633F9103A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108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05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36" name="Rectangle 110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19"/>
            </a:xfrm>
            <a:prstGeom prst="rect">
              <a:avLst/>
            </a:prstGeom>
            <a:solidFill>
              <a:srgbClr val="49904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1037" name="Freeform 1107"/>
            <p:cNvSpPr>
              <a:spLocks noEditPoints="1"/>
            </p:cNvSpPr>
            <p:nvPr userDrawn="1"/>
          </p:nvSpPr>
          <p:spPr bwMode="auto">
            <a:xfrm>
              <a:off x="4548" y="0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7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2" y="1378"/>
                  </a:lnTo>
                  <a:lnTo>
                    <a:pt x="220" y="1375"/>
                  </a:lnTo>
                  <a:lnTo>
                    <a:pt x="226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1" y="1370"/>
                  </a:lnTo>
                  <a:lnTo>
                    <a:pt x="259" y="1371"/>
                  </a:lnTo>
                  <a:lnTo>
                    <a:pt x="265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2" y="1393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1" y="1370"/>
                  </a:lnTo>
                  <a:lnTo>
                    <a:pt x="360" y="1373"/>
                  </a:lnTo>
                  <a:lnTo>
                    <a:pt x="366" y="1376"/>
                  </a:lnTo>
                  <a:lnTo>
                    <a:pt x="369" y="1378"/>
                  </a:lnTo>
                  <a:lnTo>
                    <a:pt x="373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1"/>
                  </a:lnTo>
                  <a:lnTo>
                    <a:pt x="384" y="1396"/>
                  </a:lnTo>
                  <a:lnTo>
                    <a:pt x="386" y="1400"/>
                  </a:lnTo>
                  <a:lnTo>
                    <a:pt x="388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6"/>
                  </a:lnTo>
                  <a:lnTo>
                    <a:pt x="333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1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09"/>
                  </a:lnTo>
                  <a:lnTo>
                    <a:pt x="269" y="1403"/>
                  </a:lnTo>
                  <a:lnTo>
                    <a:pt x="265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6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1" y="1395"/>
                  </a:lnTo>
                  <a:lnTo>
                    <a:pt x="208" y="1398"/>
                  </a:lnTo>
                  <a:lnTo>
                    <a:pt x="205" y="1403"/>
                  </a:lnTo>
                  <a:lnTo>
                    <a:pt x="199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6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1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8" y="1370"/>
                  </a:lnTo>
                  <a:lnTo>
                    <a:pt x="516" y="1371"/>
                  </a:lnTo>
                  <a:lnTo>
                    <a:pt x="523" y="1373"/>
                  </a:lnTo>
                  <a:lnTo>
                    <a:pt x="531" y="1377"/>
                  </a:lnTo>
                  <a:lnTo>
                    <a:pt x="536" y="1380"/>
                  </a:lnTo>
                  <a:lnTo>
                    <a:pt x="543" y="1384"/>
                  </a:lnTo>
                  <a:lnTo>
                    <a:pt x="547" y="1389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2" y="1413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9" y="1436"/>
                  </a:lnTo>
                  <a:lnTo>
                    <a:pt x="569" y="1444"/>
                  </a:lnTo>
                  <a:lnTo>
                    <a:pt x="570" y="1452"/>
                  </a:lnTo>
                  <a:lnTo>
                    <a:pt x="569" y="1461"/>
                  </a:lnTo>
                  <a:lnTo>
                    <a:pt x="569" y="1468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2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3" y="1520"/>
                  </a:lnTo>
                  <a:lnTo>
                    <a:pt x="536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6" y="1533"/>
                  </a:lnTo>
                  <a:lnTo>
                    <a:pt x="508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2" y="1532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0" y="1521"/>
                  </a:lnTo>
                  <a:lnTo>
                    <a:pt x="454" y="1515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09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2" y="1513"/>
                  </a:lnTo>
                  <a:lnTo>
                    <a:pt x="528" y="1509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49" y="1464"/>
                  </a:lnTo>
                  <a:lnTo>
                    <a:pt x="550" y="1452"/>
                  </a:lnTo>
                  <a:lnTo>
                    <a:pt x="549" y="1440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8"/>
                  </a:lnTo>
                  <a:lnTo>
                    <a:pt x="528" y="1395"/>
                  </a:lnTo>
                  <a:lnTo>
                    <a:pt x="522" y="1392"/>
                  </a:lnTo>
                  <a:lnTo>
                    <a:pt x="518" y="1390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3" y="1468"/>
                  </a:lnTo>
                  <a:lnTo>
                    <a:pt x="791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79" y="1504"/>
                  </a:lnTo>
                  <a:lnTo>
                    <a:pt x="775" y="1511"/>
                  </a:lnTo>
                  <a:lnTo>
                    <a:pt x="771" y="1516"/>
                  </a:lnTo>
                  <a:lnTo>
                    <a:pt x="765" y="1520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5" y="1531"/>
                  </a:lnTo>
                  <a:lnTo>
                    <a:pt x="737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2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90" y="1528"/>
                  </a:lnTo>
                  <a:lnTo>
                    <a:pt x="682" y="1525"/>
                  </a:lnTo>
                  <a:lnTo>
                    <a:pt x="677" y="1520"/>
                  </a:lnTo>
                  <a:lnTo>
                    <a:pt x="671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90" y="1377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2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7" y="1371"/>
                  </a:lnTo>
                  <a:lnTo>
                    <a:pt x="745" y="1373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5" y="1394"/>
                  </a:lnTo>
                  <a:lnTo>
                    <a:pt x="779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1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3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49" y="1509"/>
                  </a:lnTo>
                  <a:lnTo>
                    <a:pt x="753" y="1506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3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3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7" y="1507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6" y="1587"/>
                  </a:lnTo>
                  <a:lnTo>
                    <a:pt x="827" y="1587"/>
                  </a:lnTo>
                  <a:lnTo>
                    <a:pt x="820" y="1586"/>
                  </a:lnTo>
                  <a:lnTo>
                    <a:pt x="820" y="1570"/>
                  </a:lnTo>
                  <a:lnTo>
                    <a:pt x="827" y="1571"/>
                  </a:lnTo>
                  <a:lnTo>
                    <a:pt x="833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6" y="1557"/>
                  </a:lnTo>
                  <a:lnTo>
                    <a:pt x="860" y="1547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0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90" y="1387"/>
                  </a:lnTo>
                  <a:lnTo>
                    <a:pt x="994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2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7" y="1371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5" y="1387"/>
                  </a:lnTo>
                  <a:lnTo>
                    <a:pt x="1090" y="1382"/>
                  </a:lnTo>
                  <a:lnTo>
                    <a:pt x="1097" y="1378"/>
                  </a:lnTo>
                  <a:lnTo>
                    <a:pt x="1103" y="1375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0"/>
                  </a:lnTo>
                  <a:lnTo>
                    <a:pt x="1177" y="1411"/>
                  </a:lnTo>
                  <a:lnTo>
                    <a:pt x="1178" y="1424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5"/>
                  </a:lnTo>
                  <a:lnTo>
                    <a:pt x="1158" y="1417"/>
                  </a:lnTo>
                  <a:lnTo>
                    <a:pt x="1156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0" y="1399"/>
                  </a:lnTo>
                  <a:lnTo>
                    <a:pt x="1088" y="1403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6" y="1386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5" y="1398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5" y="1468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4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1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0"/>
                  </a:lnTo>
                  <a:lnTo>
                    <a:pt x="1317" y="1524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2" y="1520"/>
                  </a:lnTo>
                  <a:lnTo>
                    <a:pt x="1228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2"/>
                  </a:lnTo>
                  <a:lnTo>
                    <a:pt x="1212" y="1414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8" y="1390"/>
                  </a:lnTo>
                  <a:lnTo>
                    <a:pt x="1232" y="1385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3" y="1372"/>
                  </a:lnTo>
                  <a:lnTo>
                    <a:pt x="1301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5" y="1392"/>
                  </a:lnTo>
                  <a:lnTo>
                    <a:pt x="1330" y="1397"/>
                  </a:lnTo>
                  <a:lnTo>
                    <a:pt x="1333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2" y="1425"/>
                  </a:lnTo>
                  <a:lnTo>
                    <a:pt x="1344" y="1441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8" y="1411"/>
                  </a:lnTo>
                  <a:lnTo>
                    <a:pt x="1312" y="1403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39" y="1370"/>
                  </a:lnTo>
                  <a:lnTo>
                    <a:pt x="1448" y="1370"/>
                  </a:lnTo>
                  <a:lnTo>
                    <a:pt x="1454" y="1371"/>
                  </a:lnTo>
                  <a:lnTo>
                    <a:pt x="1461" y="1372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3" y="1405"/>
                  </a:lnTo>
                  <a:lnTo>
                    <a:pt x="1495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6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6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2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2" y="1391"/>
                  </a:lnTo>
                  <a:lnTo>
                    <a:pt x="1562" y="1495"/>
                  </a:lnTo>
                  <a:lnTo>
                    <a:pt x="1563" y="1504"/>
                  </a:lnTo>
                  <a:lnTo>
                    <a:pt x="1566" y="1509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7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2" y="1328"/>
                  </a:lnTo>
                  <a:lnTo>
                    <a:pt x="1562" y="1375"/>
                  </a:lnTo>
                  <a:close/>
                  <a:moveTo>
                    <a:pt x="1719" y="1459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7" y="1492"/>
                  </a:lnTo>
                  <a:lnTo>
                    <a:pt x="1731" y="1497"/>
                  </a:lnTo>
                  <a:lnTo>
                    <a:pt x="1734" y="1501"/>
                  </a:lnTo>
                  <a:lnTo>
                    <a:pt x="1740" y="1505"/>
                  </a:lnTo>
                  <a:lnTo>
                    <a:pt x="1744" y="1507"/>
                  </a:lnTo>
                  <a:lnTo>
                    <a:pt x="1749" y="1511"/>
                  </a:lnTo>
                  <a:lnTo>
                    <a:pt x="1756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3"/>
                  </a:lnTo>
                  <a:lnTo>
                    <a:pt x="1843" y="1489"/>
                  </a:lnTo>
                  <a:lnTo>
                    <a:pt x="1844" y="1485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8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1" y="1447"/>
                  </a:lnTo>
                  <a:lnTo>
                    <a:pt x="1825" y="1443"/>
                  </a:lnTo>
                  <a:lnTo>
                    <a:pt x="1817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5" y="1400"/>
                  </a:lnTo>
                  <a:lnTo>
                    <a:pt x="1709" y="1392"/>
                  </a:lnTo>
                  <a:lnTo>
                    <a:pt x="1708" y="1387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0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6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0" y="1314"/>
                  </a:lnTo>
                  <a:lnTo>
                    <a:pt x="1817" y="1317"/>
                  </a:lnTo>
                  <a:lnTo>
                    <a:pt x="1824" y="1319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1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4"/>
                  </a:lnTo>
                  <a:lnTo>
                    <a:pt x="1857" y="1362"/>
                  </a:lnTo>
                  <a:lnTo>
                    <a:pt x="1858" y="1369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3" y="1356"/>
                  </a:lnTo>
                  <a:lnTo>
                    <a:pt x="1830" y="1351"/>
                  </a:lnTo>
                  <a:lnTo>
                    <a:pt x="1828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8"/>
                  </a:lnTo>
                  <a:lnTo>
                    <a:pt x="1779" y="1328"/>
                  </a:lnTo>
                  <a:lnTo>
                    <a:pt x="1770" y="1328"/>
                  </a:lnTo>
                  <a:lnTo>
                    <a:pt x="1760" y="1330"/>
                  </a:lnTo>
                  <a:lnTo>
                    <a:pt x="1750" y="1332"/>
                  </a:lnTo>
                  <a:lnTo>
                    <a:pt x="1743" y="1337"/>
                  </a:lnTo>
                  <a:lnTo>
                    <a:pt x="1738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7" y="1378"/>
                  </a:lnTo>
                  <a:lnTo>
                    <a:pt x="1729" y="1383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1" y="1417"/>
                  </a:lnTo>
                  <a:lnTo>
                    <a:pt x="1823" y="1420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7" y="1466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0" y="1499"/>
                  </a:lnTo>
                  <a:lnTo>
                    <a:pt x="1858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5" y="1534"/>
                  </a:lnTo>
                  <a:lnTo>
                    <a:pt x="1775" y="1534"/>
                  </a:lnTo>
                  <a:lnTo>
                    <a:pt x="1767" y="1533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2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6"/>
                  </a:lnTo>
                  <a:lnTo>
                    <a:pt x="1700" y="1477"/>
                  </a:lnTo>
                  <a:lnTo>
                    <a:pt x="1698" y="1468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8"/>
                  </a:lnTo>
                  <a:lnTo>
                    <a:pt x="1910" y="1478"/>
                  </a:lnTo>
                  <a:lnTo>
                    <a:pt x="1913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6" y="1506"/>
                  </a:lnTo>
                  <a:lnTo>
                    <a:pt x="1931" y="1509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7"/>
                  </a:lnTo>
                  <a:lnTo>
                    <a:pt x="2007" y="1478"/>
                  </a:lnTo>
                  <a:lnTo>
                    <a:pt x="2026" y="1478"/>
                  </a:lnTo>
                  <a:lnTo>
                    <a:pt x="2022" y="1491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9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0" y="1525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0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8"/>
                  </a:lnTo>
                  <a:lnTo>
                    <a:pt x="1889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0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0" y="1381"/>
                  </a:lnTo>
                  <a:lnTo>
                    <a:pt x="1926" y="1377"/>
                  </a:lnTo>
                  <a:lnTo>
                    <a:pt x="1934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9" y="1370"/>
                  </a:lnTo>
                  <a:lnTo>
                    <a:pt x="1967" y="1370"/>
                  </a:lnTo>
                  <a:lnTo>
                    <a:pt x="1976" y="1372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7" y="1392"/>
                  </a:lnTo>
                  <a:lnTo>
                    <a:pt x="2012" y="1397"/>
                  </a:lnTo>
                  <a:lnTo>
                    <a:pt x="2016" y="1404"/>
                  </a:lnTo>
                  <a:lnTo>
                    <a:pt x="2019" y="1410"/>
                  </a:lnTo>
                  <a:lnTo>
                    <a:pt x="2021" y="1418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7" y="1441"/>
                  </a:moveTo>
                  <a:lnTo>
                    <a:pt x="2006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4" y="1403"/>
                  </a:lnTo>
                  <a:lnTo>
                    <a:pt x="1987" y="1396"/>
                  </a:lnTo>
                  <a:lnTo>
                    <a:pt x="1979" y="1391"/>
                  </a:lnTo>
                  <a:lnTo>
                    <a:pt x="1974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2" y="1386"/>
                  </a:lnTo>
                  <a:lnTo>
                    <a:pt x="1947" y="1387"/>
                  </a:lnTo>
                  <a:lnTo>
                    <a:pt x="1943" y="1389"/>
                  </a:lnTo>
                  <a:lnTo>
                    <a:pt x="1937" y="1391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7" y="1441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4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2"/>
                  </a:lnTo>
                  <a:lnTo>
                    <a:pt x="2129" y="1372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3"/>
                  </a:lnTo>
                  <a:lnTo>
                    <a:pt x="2087" y="1407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20"/>
                  </a:lnTo>
                  <a:lnTo>
                    <a:pt x="2075" y="1424"/>
                  </a:lnTo>
                  <a:lnTo>
                    <a:pt x="2074" y="1430"/>
                  </a:lnTo>
                  <a:lnTo>
                    <a:pt x="2072" y="1435"/>
                  </a:lnTo>
                  <a:lnTo>
                    <a:pt x="2072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2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5" y="1389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1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7" y="1429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7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1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18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1" y="1488"/>
                  </a:lnTo>
                  <a:lnTo>
                    <a:pt x="2465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7" y="1515"/>
                  </a:lnTo>
                  <a:lnTo>
                    <a:pt x="2452" y="1518"/>
                  </a:lnTo>
                  <a:lnTo>
                    <a:pt x="2448" y="1522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2"/>
                  </a:lnTo>
                  <a:lnTo>
                    <a:pt x="2421" y="1533"/>
                  </a:lnTo>
                  <a:lnTo>
                    <a:pt x="2416" y="1534"/>
                  </a:lnTo>
                  <a:lnTo>
                    <a:pt x="2409" y="1534"/>
                  </a:lnTo>
                  <a:lnTo>
                    <a:pt x="2400" y="1534"/>
                  </a:lnTo>
                  <a:lnTo>
                    <a:pt x="2392" y="1533"/>
                  </a:lnTo>
                  <a:lnTo>
                    <a:pt x="2384" y="1531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0"/>
                  </a:lnTo>
                  <a:lnTo>
                    <a:pt x="2359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3"/>
                  </a:lnTo>
                  <a:lnTo>
                    <a:pt x="2392" y="1371"/>
                  </a:lnTo>
                  <a:lnTo>
                    <a:pt x="2400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6" y="1386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399"/>
                  </a:lnTo>
                  <a:lnTo>
                    <a:pt x="2467" y="1405"/>
                  </a:lnTo>
                  <a:lnTo>
                    <a:pt x="2470" y="1410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2" y="1423"/>
                  </a:lnTo>
                  <a:close/>
                  <a:moveTo>
                    <a:pt x="2511" y="1458"/>
                  </a:moveTo>
                  <a:lnTo>
                    <a:pt x="2512" y="1468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4" y="1509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7"/>
                  </a:lnTo>
                  <a:lnTo>
                    <a:pt x="2600" y="1502"/>
                  </a:lnTo>
                  <a:lnTo>
                    <a:pt x="2605" y="1495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1" y="1478"/>
                  </a:lnTo>
                  <a:lnTo>
                    <a:pt x="2626" y="1491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3"/>
                  </a:lnTo>
                  <a:lnTo>
                    <a:pt x="2562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8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8" y="1509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8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8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8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2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7" y="1375"/>
                  </a:lnTo>
                  <a:lnTo>
                    <a:pt x="2594" y="1378"/>
                  </a:lnTo>
                  <a:lnTo>
                    <a:pt x="2600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5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7" y="1425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1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3" y="1391"/>
                  </a:lnTo>
                  <a:lnTo>
                    <a:pt x="2578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6" y="1389"/>
                  </a:lnTo>
                  <a:lnTo>
                    <a:pt x="2541" y="1391"/>
                  </a:lnTo>
                  <a:lnTo>
                    <a:pt x="2533" y="1396"/>
                  </a:lnTo>
                  <a:lnTo>
                    <a:pt x="2526" y="1403"/>
                  </a:lnTo>
                  <a:lnTo>
                    <a:pt x="2520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3" y="1853"/>
                  </a:lnTo>
                  <a:lnTo>
                    <a:pt x="1370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5" y="1886"/>
                  </a:lnTo>
                  <a:lnTo>
                    <a:pt x="1339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9"/>
                  </a:lnTo>
                  <a:lnTo>
                    <a:pt x="1235" y="1830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9" y="1762"/>
                  </a:lnTo>
                  <a:lnTo>
                    <a:pt x="1254" y="1757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4" y="1736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6"/>
                  </a:lnTo>
                  <a:lnTo>
                    <a:pt x="1339" y="1738"/>
                  </a:lnTo>
                  <a:lnTo>
                    <a:pt x="1345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3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4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6" y="1859"/>
                  </a:lnTo>
                  <a:lnTo>
                    <a:pt x="1271" y="1865"/>
                  </a:lnTo>
                  <a:lnTo>
                    <a:pt x="1274" y="1868"/>
                  </a:lnTo>
                  <a:lnTo>
                    <a:pt x="1279" y="1872"/>
                  </a:lnTo>
                  <a:lnTo>
                    <a:pt x="1284" y="1874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0" y="1879"/>
                  </a:lnTo>
                  <a:lnTo>
                    <a:pt x="1326" y="1878"/>
                  </a:lnTo>
                  <a:lnTo>
                    <a:pt x="1331" y="1874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59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5" y="1778"/>
                  </a:lnTo>
                  <a:lnTo>
                    <a:pt x="1349" y="1769"/>
                  </a:lnTo>
                  <a:lnTo>
                    <a:pt x="1345" y="1764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1" y="1754"/>
                  </a:lnTo>
                  <a:lnTo>
                    <a:pt x="1326" y="1751"/>
                  </a:lnTo>
                  <a:lnTo>
                    <a:pt x="1320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1" y="1764"/>
                  </a:lnTo>
                  <a:lnTo>
                    <a:pt x="1266" y="1769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4" y="1814"/>
                  </a:lnTo>
                  <a:close/>
                  <a:moveTo>
                    <a:pt x="1470" y="1752"/>
                  </a:moveTo>
                  <a:lnTo>
                    <a:pt x="1439" y="1752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2"/>
                  </a:lnTo>
                  <a:lnTo>
                    <a:pt x="1394" y="1752"/>
                  </a:lnTo>
                  <a:lnTo>
                    <a:pt x="1394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1" y="1712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90"/>
                  </a:lnTo>
                  <a:lnTo>
                    <a:pt x="1433" y="1684"/>
                  </a:lnTo>
                  <a:lnTo>
                    <a:pt x="1439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6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7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5" y="1872"/>
                  </a:lnTo>
                  <a:lnTo>
                    <a:pt x="1622" y="1874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3" y="1873"/>
                  </a:lnTo>
                  <a:lnTo>
                    <a:pt x="1692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9" y="1851"/>
                  </a:lnTo>
                  <a:lnTo>
                    <a:pt x="1710" y="1846"/>
                  </a:lnTo>
                  <a:lnTo>
                    <a:pt x="1711" y="1841"/>
                  </a:lnTo>
                  <a:lnTo>
                    <a:pt x="1713" y="1836"/>
                  </a:lnTo>
                  <a:lnTo>
                    <a:pt x="1713" y="1831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7" y="1809"/>
                  </a:lnTo>
                  <a:lnTo>
                    <a:pt x="1691" y="1804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1" y="1778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0" y="1762"/>
                  </a:lnTo>
                  <a:lnTo>
                    <a:pt x="1575" y="1755"/>
                  </a:lnTo>
                  <a:lnTo>
                    <a:pt x="1574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4" y="1715"/>
                  </a:lnTo>
                  <a:lnTo>
                    <a:pt x="1576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4"/>
                  </a:lnTo>
                  <a:lnTo>
                    <a:pt x="1590" y="1690"/>
                  </a:lnTo>
                  <a:lnTo>
                    <a:pt x="1596" y="1685"/>
                  </a:lnTo>
                  <a:lnTo>
                    <a:pt x="1601" y="1682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6" y="1677"/>
                  </a:lnTo>
                  <a:lnTo>
                    <a:pt x="1683" y="1679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8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3" y="1723"/>
                  </a:lnTo>
                  <a:lnTo>
                    <a:pt x="1724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6" y="1714"/>
                  </a:lnTo>
                  <a:lnTo>
                    <a:pt x="1694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700"/>
                  </a:lnTo>
                  <a:lnTo>
                    <a:pt x="1605" y="1702"/>
                  </a:lnTo>
                  <a:lnTo>
                    <a:pt x="1601" y="1705"/>
                  </a:lnTo>
                  <a:lnTo>
                    <a:pt x="1599" y="1708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3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8" y="1750"/>
                  </a:lnTo>
                  <a:lnTo>
                    <a:pt x="1601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7" y="1763"/>
                  </a:lnTo>
                  <a:lnTo>
                    <a:pt x="1625" y="1765"/>
                  </a:lnTo>
                  <a:lnTo>
                    <a:pt x="1677" y="1778"/>
                  </a:lnTo>
                  <a:lnTo>
                    <a:pt x="1688" y="1782"/>
                  </a:lnTo>
                  <a:lnTo>
                    <a:pt x="1698" y="1786"/>
                  </a:lnTo>
                  <a:lnTo>
                    <a:pt x="1708" y="1790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5" y="1809"/>
                  </a:lnTo>
                  <a:lnTo>
                    <a:pt x="1729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3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5"/>
                  </a:lnTo>
                  <a:lnTo>
                    <a:pt x="1695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0"/>
                  </a:lnTo>
                  <a:lnTo>
                    <a:pt x="1954" y="1839"/>
                  </a:lnTo>
                  <a:lnTo>
                    <a:pt x="1952" y="1846"/>
                  </a:lnTo>
                  <a:lnTo>
                    <a:pt x="1949" y="1853"/>
                  </a:lnTo>
                  <a:lnTo>
                    <a:pt x="1946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1" y="1886"/>
                  </a:lnTo>
                  <a:lnTo>
                    <a:pt x="1914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6"/>
                  </a:lnTo>
                  <a:lnTo>
                    <a:pt x="1839" y="1882"/>
                  </a:lnTo>
                  <a:lnTo>
                    <a:pt x="1833" y="1878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9"/>
                  </a:lnTo>
                  <a:lnTo>
                    <a:pt x="1811" y="1830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3" y="1790"/>
                  </a:lnTo>
                  <a:lnTo>
                    <a:pt x="1815" y="1783"/>
                  </a:lnTo>
                  <a:lnTo>
                    <a:pt x="1817" y="1775"/>
                  </a:lnTo>
                  <a:lnTo>
                    <a:pt x="1821" y="1769"/>
                  </a:lnTo>
                  <a:lnTo>
                    <a:pt x="1825" y="1762"/>
                  </a:lnTo>
                  <a:lnTo>
                    <a:pt x="1829" y="1757"/>
                  </a:lnTo>
                  <a:lnTo>
                    <a:pt x="1833" y="1751"/>
                  </a:lnTo>
                  <a:lnTo>
                    <a:pt x="1839" y="1746"/>
                  </a:lnTo>
                  <a:lnTo>
                    <a:pt x="1845" y="1742"/>
                  </a:lnTo>
                  <a:lnTo>
                    <a:pt x="1852" y="1738"/>
                  </a:lnTo>
                  <a:lnTo>
                    <a:pt x="1859" y="1736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0" y="1734"/>
                  </a:lnTo>
                  <a:lnTo>
                    <a:pt x="1908" y="1736"/>
                  </a:lnTo>
                  <a:lnTo>
                    <a:pt x="1914" y="1738"/>
                  </a:lnTo>
                  <a:lnTo>
                    <a:pt x="1921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2" y="1783"/>
                  </a:lnTo>
                  <a:lnTo>
                    <a:pt x="1954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2" y="1859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59" y="1874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4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59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5" y="1790"/>
                  </a:lnTo>
                  <a:lnTo>
                    <a:pt x="1931" y="1778"/>
                  </a:lnTo>
                  <a:lnTo>
                    <a:pt x="1924" y="1769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7" y="1754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1" y="1749"/>
                  </a:lnTo>
                  <a:lnTo>
                    <a:pt x="1865" y="1751"/>
                  </a:lnTo>
                  <a:lnTo>
                    <a:pt x="1859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4"/>
                  </a:lnTo>
                  <a:lnTo>
                    <a:pt x="1842" y="1769"/>
                  </a:lnTo>
                  <a:lnTo>
                    <a:pt x="1837" y="1778"/>
                  </a:lnTo>
                  <a:lnTo>
                    <a:pt x="1832" y="1790"/>
                  </a:lnTo>
                  <a:lnTo>
                    <a:pt x="1830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7" y="1736"/>
                  </a:lnTo>
                  <a:lnTo>
                    <a:pt x="2107" y="1736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0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69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4" y="1850"/>
                  </a:lnTo>
                  <a:lnTo>
                    <a:pt x="2236" y="1841"/>
                  </a:lnTo>
                  <a:lnTo>
                    <a:pt x="2256" y="1841"/>
                  </a:lnTo>
                  <a:lnTo>
                    <a:pt x="2251" y="1853"/>
                  </a:lnTo>
                  <a:lnTo>
                    <a:pt x="2247" y="1865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4" y="1888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5" y="1890"/>
                  </a:lnTo>
                  <a:lnTo>
                    <a:pt x="2150" y="1886"/>
                  </a:lnTo>
                  <a:lnTo>
                    <a:pt x="2143" y="1882"/>
                  </a:lnTo>
                  <a:lnTo>
                    <a:pt x="2138" y="1878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2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6" y="1770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3" y="1747"/>
                  </a:lnTo>
                  <a:lnTo>
                    <a:pt x="2150" y="1743"/>
                  </a:lnTo>
                  <a:lnTo>
                    <a:pt x="2155" y="1739"/>
                  </a:lnTo>
                  <a:lnTo>
                    <a:pt x="2163" y="1736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6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2" y="1748"/>
                  </a:lnTo>
                  <a:lnTo>
                    <a:pt x="2236" y="1754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0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7" y="1803"/>
                  </a:moveTo>
                  <a:lnTo>
                    <a:pt x="2236" y="1792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2"/>
                  </a:lnTo>
                  <a:lnTo>
                    <a:pt x="2204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2" y="1748"/>
                  </a:lnTo>
                  <a:lnTo>
                    <a:pt x="2177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7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4" y="1757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8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9" y="1742"/>
                  </a:lnTo>
                  <a:lnTo>
                    <a:pt x="2392" y="1745"/>
                  </a:lnTo>
                  <a:lnTo>
                    <a:pt x="2396" y="1748"/>
                  </a:lnTo>
                  <a:lnTo>
                    <a:pt x="2398" y="1752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8" y="1751"/>
                  </a:lnTo>
                  <a:lnTo>
                    <a:pt x="2359" y="1749"/>
                  </a:lnTo>
                  <a:lnTo>
                    <a:pt x="2350" y="1748"/>
                  </a:lnTo>
                  <a:lnTo>
                    <a:pt x="2344" y="1748"/>
                  </a:lnTo>
                  <a:lnTo>
                    <a:pt x="2339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5"/>
                  </a:lnTo>
                  <a:lnTo>
                    <a:pt x="2503" y="1761"/>
                  </a:lnTo>
                  <a:lnTo>
                    <a:pt x="2506" y="1756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6"/>
                  </a:lnTo>
                  <a:lnTo>
                    <a:pt x="2600" y="1742"/>
                  </a:lnTo>
                  <a:lnTo>
                    <a:pt x="2604" y="1744"/>
                  </a:lnTo>
                  <a:lnTo>
                    <a:pt x="2608" y="1748"/>
                  </a:lnTo>
                  <a:lnTo>
                    <a:pt x="2610" y="1751"/>
                  </a:lnTo>
                  <a:lnTo>
                    <a:pt x="2613" y="1757"/>
                  </a:lnTo>
                  <a:lnTo>
                    <a:pt x="2615" y="1762"/>
                  </a:lnTo>
                  <a:lnTo>
                    <a:pt x="2616" y="1768"/>
                  </a:lnTo>
                  <a:lnTo>
                    <a:pt x="2618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5" y="1874"/>
                  </a:lnTo>
                  <a:lnTo>
                    <a:pt x="2635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1" y="1890"/>
                  </a:lnTo>
                  <a:lnTo>
                    <a:pt x="2608" y="1887"/>
                  </a:lnTo>
                  <a:lnTo>
                    <a:pt x="2605" y="1884"/>
                  </a:lnTo>
                  <a:lnTo>
                    <a:pt x="2602" y="1881"/>
                  </a:lnTo>
                  <a:lnTo>
                    <a:pt x="2601" y="1876"/>
                  </a:lnTo>
                  <a:lnTo>
                    <a:pt x="2601" y="1870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89" y="1879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3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6" y="1885"/>
                  </a:lnTo>
                  <a:lnTo>
                    <a:pt x="2503" y="1883"/>
                  </a:lnTo>
                  <a:lnTo>
                    <a:pt x="2500" y="1879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3" y="1867"/>
                  </a:lnTo>
                  <a:lnTo>
                    <a:pt x="2492" y="1861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2" y="1843"/>
                  </a:lnTo>
                  <a:lnTo>
                    <a:pt x="2493" y="1837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8" y="1812"/>
                  </a:lnTo>
                  <a:lnTo>
                    <a:pt x="2530" y="1808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4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3"/>
                  </a:lnTo>
                  <a:lnTo>
                    <a:pt x="2598" y="1790"/>
                  </a:lnTo>
                  <a:lnTo>
                    <a:pt x="2599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1" y="1751"/>
                  </a:lnTo>
                  <a:lnTo>
                    <a:pt x="2574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7"/>
                  </a:lnTo>
                  <a:lnTo>
                    <a:pt x="2534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0" y="1829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1" y="1850"/>
                  </a:lnTo>
                  <a:lnTo>
                    <a:pt x="2511" y="1856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0" y="1872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89" y="1860"/>
                  </a:lnTo>
                  <a:lnTo>
                    <a:pt x="2595" y="1852"/>
                  </a:lnTo>
                  <a:lnTo>
                    <a:pt x="2597" y="1847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1"/>
                  </a:lnTo>
                  <a:lnTo>
                    <a:pt x="2599" y="1808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8" y="145"/>
                  </a:lnTo>
                  <a:lnTo>
                    <a:pt x="2214" y="127"/>
                  </a:lnTo>
                  <a:lnTo>
                    <a:pt x="2208" y="110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4" y="3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4" y="22"/>
                  </a:lnTo>
                  <a:lnTo>
                    <a:pt x="1939" y="31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39" y="330"/>
                  </a:lnTo>
                  <a:lnTo>
                    <a:pt x="1954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2" y="330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2" y="181"/>
                  </a:lnTo>
                  <a:close/>
                  <a:moveTo>
                    <a:pt x="2646" y="784"/>
                  </a:moveTo>
                  <a:lnTo>
                    <a:pt x="2645" y="766"/>
                  </a:lnTo>
                  <a:lnTo>
                    <a:pt x="2642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2" y="625"/>
                  </a:lnTo>
                  <a:lnTo>
                    <a:pt x="2535" y="618"/>
                  </a:lnTo>
                  <a:lnTo>
                    <a:pt x="2519" y="611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1"/>
                  </a:lnTo>
                  <a:lnTo>
                    <a:pt x="2395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5" y="699"/>
                  </a:lnTo>
                  <a:lnTo>
                    <a:pt x="2298" y="714"/>
                  </a:lnTo>
                  <a:lnTo>
                    <a:pt x="2292" y="731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8" y="855"/>
                  </a:lnTo>
                  <a:lnTo>
                    <a:pt x="2305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4"/>
                  </a:lnTo>
                  <a:lnTo>
                    <a:pt x="2465" y="965"/>
                  </a:lnTo>
                  <a:lnTo>
                    <a:pt x="2484" y="964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5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1" y="197"/>
                  </a:lnTo>
                  <a:lnTo>
                    <a:pt x="2277" y="216"/>
                  </a:lnTo>
                  <a:lnTo>
                    <a:pt x="2272" y="236"/>
                  </a:lnTo>
                  <a:lnTo>
                    <a:pt x="2264" y="258"/>
                  </a:lnTo>
                  <a:lnTo>
                    <a:pt x="2256" y="280"/>
                  </a:lnTo>
                  <a:lnTo>
                    <a:pt x="2250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4" y="317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3" y="360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1" y="404"/>
                  </a:lnTo>
                  <a:lnTo>
                    <a:pt x="2074" y="420"/>
                  </a:lnTo>
                  <a:lnTo>
                    <a:pt x="2056" y="430"/>
                  </a:lnTo>
                  <a:lnTo>
                    <a:pt x="2037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8"/>
                  </a:lnTo>
                  <a:lnTo>
                    <a:pt x="1968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4" y="525"/>
                  </a:lnTo>
                  <a:lnTo>
                    <a:pt x="1935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2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09" y="784"/>
                  </a:lnTo>
                  <a:lnTo>
                    <a:pt x="2211" y="761"/>
                  </a:lnTo>
                  <a:lnTo>
                    <a:pt x="2216" y="740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5"/>
                  </a:lnTo>
                  <a:lnTo>
                    <a:pt x="2346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3" y="552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3" y="530"/>
                  </a:lnTo>
                  <a:lnTo>
                    <a:pt x="2479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4" y="475"/>
                  </a:lnTo>
                  <a:lnTo>
                    <a:pt x="2542" y="465"/>
                  </a:lnTo>
                  <a:lnTo>
                    <a:pt x="2548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89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6"/>
                  </a:lnTo>
                  <a:lnTo>
                    <a:pt x="2627" y="221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1108"/>
            <p:cNvSpPr>
              <a:spLocks noEditPoints="1"/>
            </p:cNvSpPr>
            <p:nvPr userDrawn="1"/>
          </p:nvSpPr>
          <p:spPr bwMode="auto">
            <a:xfrm>
              <a:off x="4533" y="1435"/>
              <a:ext cx="883" cy="632"/>
            </a:xfrm>
            <a:custGeom>
              <a:avLst/>
              <a:gdLst>
                <a:gd name="T0" fmla="*/ 0 w 2648"/>
                <a:gd name="T1" fmla="*/ 0 h 1896"/>
                <a:gd name="T2" fmla="*/ 0 w 2648"/>
                <a:gd name="T3" fmla="*/ 0 h 1896"/>
                <a:gd name="T4" fmla="*/ 0 w 2648"/>
                <a:gd name="T5" fmla="*/ 0 h 1896"/>
                <a:gd name="T6" fmla="*/ 0 w 2648"/>
                <a:gd name="T7" fmla="*/ 0 h 1896"/>
                <a:gd name="T8" fmla="*/ 0 w 2648"/>
                <a:gd name="T9" fmla="*/ 0 h 1896"/>
                <a:gd name="T10" fmla="*/ 0 w 2648"/>
                <a:gd name="T11" fmla="*/ 0 h 1896"/>
                <a:gd name="T12" fmla="*/ 0 w 2648"/>
                <a:gd name="T13" fmla="*/ 0 h 1896"/>
                <a:gd name="T14" fmla="*/ 0 w 2648"/>
                <a:gd name="T15" fmla="*/ 0 h 1896"/>
                <a:gd name="T16" fmla="*/ 0 w 2648"/>
                <a:gd name="T17" fmla="*/ 0 h 1896"/>
                <a:gd name="T18" fmla="*/ 0 w 2648"/>
                <a:gd name="T19" fmla="*/ 0 h 1896"/>
                <a:gd name="T20" fmla="*/ 0 w 2648"/>
                <a:gd name="T21" fmla="*/ 0 h 1896"/>
                <a:gd name="T22" fmla="*/ 0 w 2648"/>
                <a:gd name="T23" fmla="*/ 0 h 1896"/>
                <a:gd name="T24" fmla="*/ 0 w 2648"/>
                <a:gd name="T25" fmla="*/ 0 h 1896"/>
                <a:gd name="T26" fmla="*/ 0 w 2648"/>
                <a:gd name="T27" fmla="*/ 0 h 1896"/>
                <a:gd name="T28" fmla="*/ 0 w 2648"/>
                <a:gd name="T29" fmla="*/ 0 h 1896"/>
                <a:gd name="T30" fmla="*/ 0 w 2648"/>
                <a:gd name="T31" fmla="*/ 0 h 1896"/>
                <a:gd name="T32" fmla="*/ 0 w 2648"/>
                <a:gd name="T33" fmla="*/ 0 h 1896"/>
                <a:gd name="T34" fmla="*/ 0 w 2648"/>
                <a:gd name="T35" fmla="*/ 0 h 1896"/>
                <a:gd name="T36" fmla="*/ 0 w 2648"/>
                <a:gd name="T37" fmla="*/ 0 h 1896"/>
                <a:gd name="T38" fmla="*/ 0 w 2648"/>
                <a:gd name="T39" fmla="*/ 0 h 1896"/>
                <a:gd name="T40" fmla="*/ 0 w 2648"/>
                <a:gd name="T41" fmla="*/ 0 h 1896"/>
                <a:gd name="T42" fmla="*/ 0 w 2648"/>
                <a:gd name="T43" fmla="*/ 0 h 1896"/>
                <a:gd name="T44" fmla="*/ 0 w 2648"/>
                <a:gd name="T45" fmla="*/ 0 h 1896"/>
                <a:gd name="T46" fmla="*/ 0 w 2648"/>
                <a:gd name="T47" fmla="*/ 0 h 1896"/>
                <a:gd name="T48" fmla="*/ 0 w 2648"/>
                <a:gd name="T49" fmla="*/ 0 h 1896"/>
                <a:gd name="T50" fmla="*/ 0 w 2648"/>
                <a:gd name="T51" fmla="*/ 0 h 1896"/>
                <a:gd name="T52" fmla="*/ 0 w 2648"/>
                <a:gd name="T53" fmla="*/ 0 h 1896"/>
                <a:gd name="T54" fmla="*/ 0 w 2648"/>
                <a:gd name="T55" fmla="*/ 0 h 1896"/>
                <a:gd name="T56" fmla="*/ 0 w 2648"/>
                <a:gd name="T57" fmla="*/ 0 h 1896"/>
                <a:gd name="T58" fmla="*/ 0 w 2648"/>
                <a:gd name="T59" fmla="*/ 0 h 1896"/>
                <a:gd name="T60" fmla="*/ 0 w 2648"/>
                <a:gd name="T61" fmla="*/ 0 h 1896"/>
                <a:gd name="T62" fmla="*/ 0 w 2648"/>
                <a:gd name="T63" fmla="*/ 0 h 1896"/>
                <a:gd name="T64" fmla="*/ 0 w 2648"/>
                <a:gd name="T65" fmla="*/ 0 h 1896"/>
                <a:gd name="T66" fmla="*/ 0 w 2648"/>
                <a:gd name="T67" fmla="*/ 0 h 1896"/>
                <a:gd name="T68" fmla="*/ 0 w 2648"/>
                <a:gd name="T69" fmla="*/ 0 h 1896"/>
                <a:gd name="T70" fmla="*/ 0 w 2648"/>
                <a:gd name="T71" fmla="*/ 0 h 1896"/>
                <a:gd name="T72" fmla="*/ 0 w 2648"/>
                <a:gd name="T73" fmla="*/ 0 h 1896"/>
                <a:gd name="T74" fmla="*/ 0 w 2648"/>
                <a:gd name="T75" fmla="*/ 0 h 1896"/>
                <a:gd name="T76" fmla="*/ 0 w 2648"/>
                <a:gd name="T77" fmla="*/ 0 h 1896"/>
                <a:gd name="T78" fmla="*/ 0 w 2648"/>
                <a:gd name="T79" fmla="*/ 0 h 1896"/>
                <a:gd name="T80" fmla="*/ 0 w 2648"/>
                <a:gd name="T81" fmla="*/ 0 h 1896"/>
                <a:gd name="T82" fmla="*/ 0 w 2648"/>
                <a:gd name="T83" fmla="*/ 0 h 1896"/>
                <a:gd name="T84" fmla="*/ 0 w 2648"/>
                <a:gd name="T85" fmla="*/ 0 h 1896"/>
                <a:gd name="T86" fmla="*/ 0 w 2648"/>
                <a:gd name="T87" fmla="*/ 0 h 1896"/>
                <a:gd name="T88" fmla="*/ 0 w 2648"/>
                <a:gd name="T89" fmla="*/ 0 h 1896"/>
                <a:gd name="T90" fmla="*/ 0 w 2648"/>
                <a:gd name="T91" fmla="*/ 0 h 1896"/>
                <a:gd name="T92" fmla="*/ 0 w 2648"/>
                <a:gd name="T93" fmla="*/ 0 h 1896"/>
                <a:gd name="T94" fmla="*/ 0 w 2648"/>
                <a:gd name="T95" fmla="*/ 0 h 1896"/>
                <a:gd name="T96" fmla="*/ 0 w 2648"/>
                <a:gd name="T97" fmla="*/ 0 h 1896"/>
                <a:gd name="T98" fmla="*/ 0 w 2648"/>
                <a:gd name="T99" fmla="*/ 0 h 1896"/>
                <a:gd name="T100" fmla="*/ 0 w 2648"/>
                <a:gd name="T101" fmla="*/ 0 h 1896"/>
                <a:gd name="T102" fmla="*/ 0 w 2648"/>
                <a:gd name="T103" fmla="*/ 0 h 1896"/>
                <a:gd name="T104" fmla="*/ 0 w 2648"/>
                <a:gd name="T105" fmla="*/ 0 h 1896"/>
                <a:gd name="T106" fmla="*/ 0 w 2648"/>
                <a:gd name="T107" fmla="*/ 0 h 1896"/>
                <a:gd name="T108" fmla="*/ 0 w 2648"/>
                <a:gd name="T109" fmla="*/ 0 h 1896"/>
                <a:gd name="T110" fmla="*/ 0 w 2648"/>
                <a:gd name="T111" fmla="*/ 0 h 1896"/>
                <a:gd name="T112" fmla="*/ 0 w 2648"/>
                <a:gd name="T113" fmla="*/ 0 h 1896"/>
                <a:gd name="T114" fmla="*/ 0 w 2648"/>
                <a:gd name="T115" fmla="*/ 0 h 1896"/>
                <a:gd name="T116" fmla="*/ 0 w 2648"/>
                <a:gd name="T117" fmla="*/ 0 h 1896"/>
                <a:gd name="T118" fmla="*/ 0 w 2648"/>
                <a:gd name="T119" fmla="*/ 0 h 1896"/>
                <a:gd name="T120" fmla="*/ 0 w 2648"/>
                <a:gd name="T121" fmla="*/ 0 h 1896"/>
                <a:gd name="T122" fmla="*/ 0 w 2648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6">
                  <a:moveTo>
                    <a:pt x="0" y="1314"/>
                  </a:moveTo>
                  <a:lnTo>
                    <a:pt x="149" y="1314"/>
                  </a:lnTo>
                  <a:lnTo>
                    <a:pt x="149" y="1331"/>
                  </a:lnTo>
                  <a:lnTo>
                    <a:pt x="21" y="1331"/>
                  </a:lnTo>
                  <a:lnTo>
                    <a:pt x="21" y="1409"/>
                  </a:lnTo>
                  <a:lnTo>
                    <a:pt x="141" y="1409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2"/>
                  </a:lnTo>
                  <a:lnTo>
                    <a:pt x="151" y="1512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4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7"/>
                  </a:lnTo>
                  <a:lnTo>
                    <a:pt x="208" y="1382"/>
                  </a:lnTo>
                  <a:lnTo>
                    <a:pt x="214" y="1378"/>
                  </a:lnTo>
                  <a:lnTo>
                    <a:pt x="221" y="1374"/>
                  </a:lnTo>
                  <a:lnTo>
                    <a:pt x="228" y="1371"/>
                  </a:lnTo>
                  <a:lnTo>
                    <a:pt x="236" y="1370"/>
                  </a:lnTo>
                  <a:lnTo>
                    <a:pt x="246" y="1369"/>
                  </a:lnTo>
                  <a:lnTo>
                    <a:pt x="253" y="1370"/>
                  </a:lnTo>
                  <a:lnTo>
                    <a:pt x="261" y="1371"/>
                  </a:lnTo>
                  <a:lnTo>
                    <a:pt x="267" y="1373"/>
                  </a:lnTo>
                  <a:lnTo>
                    <a:pt x="274" y="1377"/>
                  </a:lnTo>
                  <a:lnTo>
                    <a:pt x="279" y="1381"/>
                  </a:lnTo>
                  <a:lnTo>
                    <a:pt x="283" y="1386"/>
                  </a:lnTo>
                  <a:lnTo>
                    <a:pt x="288" y="1393"/>
                  </a:lnTo>
                  <a:lnTo>
                    <a:pt x="290" y="1400"/>
                  </a:lnTo>
                  <a:lnTo>
                    <a:pt x="294" y="1393"/>
                  </a:lnTo>
                  <a:lnTo>
                    <a:pt x="299" y="1386"/>
                  </a:lnTo>
                  <a:lnTo>
                    <a:pt x="304" y="1381"/>
                  </a:lnTo>
                  <a:lnTo>
                    <a:pt x="310" y="1377"/>
                  </a:lnTo>
                  <a:lnTo>
                    <a:pt x="317" y="1373"/>
                  </a:lnTo>
                  <a:lnTo>
                    <a:pt x="324" y="1371"/>
                  </a:lnTo>
                  <a:lnTo>
                    <a:pt x="332" y="1370"/>
                  </a:lnTo>
                  <a:lnTo>
                    <a:pt x="340" y="1369"/>
                  </a:lnTo>
                  <a:lnTo>
                    <a:pt x="351" y="1370"/>
                  </a:lnTo>
                  <a:lnTo>
                    <a:pt x="362" y="1372"/>
                  </a:lnTo>
                  <a:lnTo>
                    <a:pt x="367" y="1374"/>
                  </a:lnTo>
                  <a:lnTo>
                    <a:pt x="371" y="1377"/>
                  </a:lnTo>
                  <a:lnTo>
                    <a:pt x="375" y="1380"/>
                  </a:lnTo>
                  <a:lnTo>
                    <a:pt x="378" y="1383"/>
                  </a:lnTo>
                  <a:lnTo>
                    <a:pt x="381" y="1386"/>
                  </a:lnTo>
                  <a:lnTo>
                    <a:pt x="384" y="1391"/>
                  </a:lnTo>
                  <a:lnTo>
                    <a:pt x="386" y="1395"/>
                  </a:lnTo>
                  <a:lnTo>
                    <a:pt x="388" y="1400"/>
                  </a:lnTo>
                  <a:lnTo>
                    <a:pt x="390" y="1411"/>
                  </a:lnTo>
                  <a:lnTo>
                    <a:pt x="391" y="1424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8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1"/>
                  </a:lnTo>
                  <a:lnTo>
                    <a:pt x="353" y="1389"/>
                  </a:lnTo>
                  <a:lnTo>
                    <a:pt x="345" y="1386"/>
                  </a:lnTo>
                  <a:lnTo>
                    <a:pt x="335" y="1385"/>
                  </a:lnTo>
                  <a:lnTo>
                    <a:pt x="330" y="1385"/>
                  </a:lnTo>
                  <a:lnTo>
                    <a:pt x="324" y="1386"/>
                  </a:lnTo>
                  <a:lnTo>
                    <a:pt x="319" y="1389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3"/>
                  </a:lnTo>
                  <a:lnTo>
                    <a:pt x="297" y="1411"/>
                  </a:lnTo>
                  <a:lnTo>
                    <a:pt x="295" y="1421"/>
                  </a:lnTo>
                  <a:lnTo>
                    <a:pt x="293" y="1431"/>
                  </a:lnTo>
                  <a:lnTo>
                    <a:pt x="293" y="1441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4"/>
                  </a:lnTo>
                  <a:lnTo>
                    <a:pt x="274" y="1417"/>
                  </a:lnTo>
                  <a:lnTo>
                    <a:pt x="273" y="1409"/>
                  </a:lnTo>
                  <a:lnTo>
                    <a:pt x="270" y="1403"/>
                  </a:lnTo>
                  <a:lnTo>
                    <a:pt x="267" y="1397"/>
                  </a:lnTo>
                  <a:lnTo>
                    <a:pt x="263" y="1392"/>
                  </a:lnTo>
                  <a:lnTo>
                    <a:pt x="256" y="1389"/>
                  </a:lnTo>
                  <a:lnTo>
                    <a:pt x="250" y="1386"/>
                  </a:lnTo>
                  <a:lnTo>
                    <a:pt x="241" y="1385"/>
                  </a:lnTo>
                  <a:lnTo>
                    <a:pt x="236" y="1385"/>
                  </a:lnTo>
                  <a:lnTo>
                    <a:pt x="230" y="1386"/>
                  </a:lnTo>
                  <a:lnTo>
                    <a:pt x="225" y="1387"/>
                  </a:lnTo>
                  <a:lnTo>
                    <a:pt x="221" y="1390"/>
                  </a:lnTo>
                  <a:lnTo>
                    <a:pt x="216" y="1392"/>
                  </a:lnTo>
                  <a:lnTo>
                    <a:pt x="212" y="1395"/>
                  </a:lnTo>
                  <a:lnTo>
                    <a:pt x="209" y="1398"/>
                  </a:lnTo>
                  <a:lnTo>
                    <a:pt x="206" y="1401"/>
                  </a:lnTo>
                  <a:lnTo>
                    <a:pt x="201" y="1410"/>
                  </a:lnTo>
                  <a:lnTo>
                    <a:pt x="198" y="1420"/>
                  </a:lnTo>
                  <a:lnTo>
                    <a:pt x="196" y="1431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4"/>
                  </a:lnTo>
                  <a:lnTo>
                    <a:pt x="450" y="1396"/>
                  </a:lnTo>
                  <a:lnTo>
                    <a:pt x="454" y="1390"/>
                  </a:lnTo>
                  <a:lnTo>
                    <a:pt x="461" y="1383"/>
                  </a:lnTo>
                  <a:lnTo>
                    <a:pt x="467" y="1379"/>
                  </a:lnTo>
                  <a:lnTo>
                    <a:pt x="475" y="1374"/>
                  </a:lnTo>
                  <a:lnTo>
                    <a:pt x="483" y="1371"/>
                  </a:lnTo>
                  <a:lnTo>
                    <a:pt x="492" y="1370"/>
                  </a:lnTo>
                  <a:lnTo>
                    <a:pt x="500" y="1369"/>
                  </a:lnTo>
                  <a:lnTo>
                    <a:pt x="509" y="1370"/>
                  </a:lnTo>
                  <a:lnTo>
                    <a:pt x="518" y="1371"/>
                  </a:lnTo>
                  <a:lnTo>
                    <a:pt x="525" y="1373"/>
                  </a:lnTo>
                  <a:lnTo>
                    <a:pt x="532" y="1376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4"/>
                  </a:lnTo>
                  <a:lnTo>
                    <a:pt x="558" y="1400"/>
                  </a:lnTo>
                  <a:lnTo>
                    <a:pt x="561" y="1406"/>
                  </a:lnTo>
                  <a:lnTo>
                    <a:pt x="564" y="1413"/>
                  </a:lnTo>
                  <a:lnTo>
                    <a:pt x="566" y="1420"/>
                  </a:lnTo>
                  <a:lnTo>
                    <a:pt x="569" y="1427"/>
                  </a:lnTo>
                  <a:lnTo>
                    <a:pt x="570" y="1436"/>
                  </a:lnTo>
                  <a:lnTo>
                    <a:pt x="571" y="1444"/>
                  </a:lnTo>
                  <a:lnTo>
                    <a:pt x="571" y="1452"/>
                  </a:lnTo>
                  <a:lnTo>
                    <a:pt x="571" y="1460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4"/>
                  </a:lnTo>
                  <a:lnTo>
                    <a:pt x="564" y="1490"/>
                  </a:lnTo>
                  <a:lnTo>
                    <a:pt x="561" y="1498"/>
                  </a:lnTo>
                  <a:lnTo>
                    <a:pt x="558" y="1504"/>
                  </a:lnTo>
                  <a:lnTo>
                    <a:pt x="553" y="1509"/>
                  </a:lnTo>
                  <a:lnTo>
                    <a:pt x="549" y="1515"/>
                  </a:lnTo>
                  <a:lnTo>
                    <a:pt x="544" y="1520"/>
                  </a:lnTo>
                  <a:lnTo>
                    <a:pt x="538" y="1523"/>
                  </a:lnTo>
                  <a:lnTo>
                    <a:pt x="532" y="1528"/>
                  </a:lnTo>
                  <a:lnTo>
                    <a:pt x="525" y="1530"/>
                  </a:lnTo>
                  <a:lnTo>
                    <a:pt x="518" y="1532"/>
                  </a:lnTo>
                  <a:lnTo>
                    <a:pt x="509" y="1533"/>
                  </a:lnTo>
                  <a:lnTo>
                    <a:pt x="500" y="1534"/>
                  </a:lnTo>
                  <a:lnTo>
                    <a:pt x="493" y="1533"/>
                  </a:lnTo>
                  <a:lnTo>
                    <a:pt x="484" y="1532"/>
                  </a:lnTo>
                  <a:lnTo>
                    <a:pt x="476" y="1529"/>
                  </a:lnTo>
                  <a:lnTo>
                    <a:pt x="468" y="1526"/>
                  </a:lnTo>
                  <a:lnTo>
                    <a:pt x="462" y="1520"/>
                  </a:lnTo>
                  <a:lnTo>
                    <a:pt x="455" y="1515"/>
                  </a:lnTo>
                  <a:lnTo>
                    <a:pt x="451" y="1508"/>
                  </a:lnTo>
                  <a:lnTo>
                    <a:pt x="446" y="1500"/>
                  </a:lnTo>
                  <a:lnTo>
                    <a:pt x="446" y="1587"/>
                  </a:lnTo>
                  <a:lnTo>
                    <a:pt x="427" y="1587"/>
                  </a:lnTo>
                  <a:lnTo>
                    <a:pt x="427" y="1374"/>
                  </a:lnTo>
                  <a:close/>
                  <a:moveTo>
                    <a:pt x="500" y="1385"/>
                  </a:moveTo>
                  <a:lnTo>
                    <a:pt x="493" y="1385"/>
                  </a:lnTo>
                  <a:lnTo>
                    <a:pt x="486" y="1386"/>
                  </a:lnTo>
                  <a:lnTo>
                    <a:pt x="480" y="1389"/>
                  </a:lnTo>
                  <a:lnTo>
                    <a:pt x="475" y="1391"/>
                  </a:lnTo>
                  <a:lnTo>
                    <a:pt x="469" y="1394"/>
                  </a:lnTo>
                  <a:lnTo>
                    <a:pt x="465" y="1397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6"/>
                  </a:lnTo>
                  <a:lnTo>
                    <a:pt x="449" y="1426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7"/>
                  </a:lnTo>
                  <a:lnTo>
                    <a:pt x="458" y="1496"/>
                  </a:lnTo>
                  <a:lnTo>
                    <a:pt x="462" y="1502"/>
                  </a:lnTo>
                  <a:lnTo>
                    <a:pt x="466" y="1505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5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8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5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5"/>
                  </a:lnTo>
                  <a:lnTo>
                    <a:pt x="537" y="1502"/>
                  </a:lnTo>
                  <a:lnTo>
                    <a:pt x="540" y="1496"/>
                  </a:lnTo>
                  <a:lnTo>
                    <a:pt x="546" y="1487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39"/>
                  </a:lnTo>
                  <a:lnTo>
                    <a:pt x="549" y="1427"/>
                  </a:lnTo>
                  <a:lnTo>
                    <a:pt x="546" y="1417"/>
                  </a:lnTo>
                  <a:lnTo>
                    <a:pt x="540" y="1407"/>
                  </a:lnTo>
                  <a:lnTo>
                    <a:pt x="537" y="1401"/>
                  </a:lnTo>
                  <a:lnTo>
                    <a:pt x="533" y="1398"/>
                  </a:lnTo>
                  <a:lnTo>
                    <a:pt x="529" y="1394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5"/>
                  </a:lnTo>
                  <a:close/>
                  <a:moveTo>
                    <a:pt x="601" y="1314"/>
                  </a:moveTo>
                  <a:lnTo>
                    <a:pt x="620" y="1314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4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4" y="1468"/>
                  </a:lnTo>
                  <a:lnTo>
                    <a:pt x="793" y="1476"/>
                  </a:lnTo>
                  <a:lnTo>
                    <a:pt x="791" y="1484"/>
                  </a:lnTo>
                  <a:lnTo>
                    <a:pt x="788" y="1491"/>
                  </a:lnTo>
                  <a:lnTo>
                    <a:pt x="785" y="1498"/>
                  </a:lnTo>
                  <a:lnTo>
                    <a:pt x="781" y="1504"/>
                  </a:lnTo>
                  <a:lnTo>
                    <a:pt x="777" y="1509"/>
                  </a:lnTo>
                  <a:lnTo>
                    <a:pt x="772" y="1515"/>
                  </a:lnTo>
                  <a:lnTo>
                    <a:pt x="766" y="1520"/>
                  </a:lnTo>
                  <a:lnTo>
                    <a:pt x="760" y="1523"/>
                  </a:lnTo>
                  <a:lnTo>
                    <a:pt x="753" y="1528"/>
                  </a:lnTo>
                  <a:lnTo>
                    <a:pt x="747" y="1530"/>
                  </a:lnTo>
                  <a:lnTo>
                    <a:pt x="739" y="1532"/>
                  </a:lnTo>
                  <a:lnTo>
                    <a:pt x="731" y="1533"/>
                  </a:lnTo>
                  <a:lnTo>
                    <a:pt x="722" y="1534"/>
                  </a:lnTo>
                  <a:lnTo>
                    <a:pt x="713" y="1533"/>
                  </a:lnTo>
                  <a:lnTo>
                    <a:pt x="706" y="1532"/>
                  </a:lnTo>
                  <a:lnTo>
                    <a:pt x="698" y="1530"/>
                  </a:lnTo>
                  <a:lnTo>
                    <a:pt x="691" y="1528"/>
                  </a:lnTo>
                  <a:lnTo>
                    <a:pt x="684" y="1523"/>
                  </a:lnTo>
                  <a:lnTo>
                    <a:pt x="678" y="1520"/>
                  </a:lnTo>
                  <a:lnTo>
                    <a:pt x="672" y="1515"/>
                  </a:lnTo>
                  <a:lnTo>
                    <a:pt x="668" y="1509"/>
                  </a:lnTo>
                  <a:lnTo>
                    <a:pt x="664" y="1504"/>
                  </a:lnTo>
                  <a:lnTo>
                    <a:pt x="659" y="1498"/>
                  </a:lnTo>
                  <a:lnTo>
                    <a:pt x="656" y="1491"/>
                  </a:lnTo>
                  <a:lnTo>
                    <a:pt x="654" y="1484"/>
                  </a:lnTo>
                  <a:lnTo>
                    <a:pt x="652" y="1476"/>
                  </a:lnTo>
                  <a:lnTo>
                    <a:pt x="650" y="1468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50" y="1435"/>
                  </a:lnTo>
                  <a:lnTo>
                    <a:pt x="652" y="1427"/>
                  </a:lnTo>
                  <a:lnTo>
                    <a:pt x="654" y="1420"/>
                  </a:lnTo>
                  <a:lnTo>
                    <a:pt x="656" y="1413"/>
                  </a:lnTo>
                  <a:lnTo>
                    <a:pt x="659" y="1406"/>
                  </a:lnTo>
                  <a:lnTo>
                    <a:pt x="664" y="1399"/>
                  </a:lnTo>
                  <a:lnTo>
                    <a:pt x="668" y="1394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6"/>
                  </a:lnTo>
                  <a:lnTo>
                    <a:pt x="698" y="1373"/>
                  </a:lnTo>
                  <a:lnTo>
                    <a:pt x="706" y="1371"/>
                  </a:lnTo>
                  <a:lnTo>
                    <a:pt x="713" y="1370"/>
                  </a:lnTo>
                  <a:lnTo>
                    <a:pt x="722" y="1369"/>
                  </a:lnTo>
                  <a:lnTo>
                    <a:pt x="731" y="1370"/>
                  </a:lnTo>
                  <a:lnTo>
                    <a:pt x="739" y="1371"/>
                  </a:lnTo>
                  <a:lnTo>
                    <a:pt x="747" y="1373"/>
                  </a:lnTo>
                  <a:lnTo>
                    <a:pt x="753" y="1376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4"/>
                  </a:lnTo>
                  <a:lnTo>
                    <a:pt x="781" y="1399"/>
                  </a:lnTo>
                  <a:lnTo>
                    <a:pt x="785" y="1406"/>
                  </a:lnTo>
                  <a:lnTo>
                    <a:pt x="788" y="1413"/>
                  </a:lnTo>
                  <a:lnTo>
                    <a:pt x="791" y="1420"/>
                  </a:lnTo>
                  <a:lnTo>
                    <a:pt x="793" y="1427"/>
                  </a:lnTo>
                  <a:lnTo>
                    <a:pt x="794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4"/>
                  </a:lnTo>
                  <a:lnTo>
                    <a:pt x="671" y="1476"/>
                  </a:lnTo>
                  <a:lnTo>
                    <a:pt x="675" y="1487"/>
                  </a:lnTo>
                  <a:lnTo>
                    <a:pt x="681" y="1498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09"/>
                  </a:lnTo>
                  <a:lnTo>
                    <a:pt x="698" y="1513"/>
                  </a:lnTo>
                  <a:lnTo>
                    <a:pt x="704" y="1515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8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5"/>
                  </a:lnTo>
                  <a:lnTo>
                    <a:pt x="746" y="1513"/>
                  </a:lnTo>
                  <a:lnTo>
                    <a:pt x="751" y="1509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8"/>
                  </a:lnTo>
                  <a:lnTo>
                    <a:pt x="769" y="1487"/>
                  </a:lnTo>
                  <a:lnTo>
                    <a:pt x="774" y="1476"/>
                  </a:lnTo>
                  <a:lnTo>
                    <a:pt x="776" y="1464"/>
                  </a:lnTo>
                  <a:lnTo>
                    <a:pt x="777" y="1452"/>
                  </a:lnTo>
                  <a:lnTo>
                    <a:pt x="776" y="1439"/>
                  </a:lnTo>
                  <a:lnTo>
                    <a:pt x="774" y="1427"/>
                  </a:lnTo>
                  <a:lnTo>
                    <a:pt x="769" y="1417"/>
                  </a:lnTo>
                  <a:lnTo>
                    <a:pt x="763" y="1406"/>
                  </a:lnTo>
                  <a:lnTo>
                    <a:pt x="760" y="1401"/>
                  </a:lnTo>
                  <a:lnTo>
                    <a:pt x="755" y="1398"/>
                  </a:lnTo>
                  <a:lnTo>
                    <a:pt x="751" y="1394"/>
                  </a:lnTo>
                  <a:lnTo>
                    <a:pt x="746" y="1391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5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1"/>
                  </a:lnTo>
                  <a:lnTo>
                    <a:pt x="694" y="1394"/>
                  </a:lnTo>
                  <a:lnTo>
                    <a:pt x="689" y="1398"/>
                  </a:lnTo>
                  <a:lnTo>
                    <a:pt x="685" y="1401"/>
                  </a:lnTo>
                  <a:lnTo>
                    <a:pt x="681" y="1406"/>
                  </a:lnTo>
                  <a:lnTo>
                    <a:pt x="675" y="1417"/>
                  </a:lnTo>
                  <a:lnTo>
                    <a:pt x="671" y="1427"/>
                  </a:lnTo>
                  <a:lnTo>
                    <a:pt x="669" y="1439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6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2"/>
                  </a:lnTo>
                  <a:lnTo>
                    <a:pt x="870" y="1570"/>
                  </a:lnTo>
                  <a:lnTo>
                    <a:pt x="866" y="1575"/>
                  </a:lnTo>
                  <a:lnTo>
                    <a:pt x="862" y="1580"/>
                  </a:lnTo>
                  <a:lnTo>
                    <a:pt x="857" y="1583"/>
                  </a:lnTo>
                  <a:lnTo>
                    <a:pt x="851" y="1585"/>
                  </a:lnTo>
                  <a:lnTo>
                    <a:pt x="845" y="1587"/>
                  </a:lnTo>
                  <a:lnTo>
                    <a:pt x="836" y="1587"/>
                  </a:lnTo>
                  <a:lnTo>
                    <a:pt x="828" y="1587"/>
                  </a:lnTo>
                  <a:lnTo>
                    <a:pt x="822" y="1585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1"/>
                  </a:lnTo>
                  <a:lnTo>
                    <a:pt x="841" y="1571"/>
                  </a:lnTo>
                  <a:lnTo>
                    <a:pt x="846" y="1569"/>
                  </a:lnTo>
                  <a:lnTo>
                    <a:pt x="849" y="1567"/>
                  </a:lnTo>
                  <a:lnTo>
                    <a:pt x="853" y="1565"/>
                  </a:lnTo>
                  <a:lnTo>
                    <a:pt x="858" y="1557"/>
                  </a:lnTo>
                  <a:lnTo>
                    <a:pt x="862" y="1546"/>
                  </a:lnTo>
                  <a:lnTo>
                    <a:pt x="869" y="1529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7"/>
                  </a:lnTo>
                  <a:lnTo>
                    <a:pt x="996" y="1382"/>
                  </a:lnTo>
                  <a:lnTo>
                    <a:pt x="1003" y="1378"/>
                  </a:lnTo>
                  <a:lnTo>
                    <a:pt x="1009" y="1374"/>
                  </a:lnTo>
                  <a:lnTo>
                    <a:pt x="1016" y="1371"/>
                  </a:lnTo>
                  <a:lnTo>
                    <a:pt x="1024" y="1370"/>
                  </a:lnTo>
                  <a:lnTo>
                    <a:pt x="1033" y="1369"/>
                  </a:lnTo>
                  <a:lnTo>
                    <a:pt x="1040" y="1370"/>
                  </a:lnTo>
                  <a:lnTo>
                    <a:pt x="1048" y="1371"/>
                  </a:lnTo>
                  <a:lnTo>
                    <a:pt x="1055" y="1373"/>
                  </a:lnTo>
                  <a:lnTo>
                    <a:pt x="1061" y="1377"/>
                  </a:lnTo>
                  <a:lnTo>
                    <a:pt x="1066" y="1381"/>
                  </a:lnTo>
                  <a:lnTo>
                    <a:pt x="1072" y="1386"/>
                  </a:lnTo>
                  <a:lnTo>
                    <a:pt x="1075" y="1393"/>
                  </a:lnTo>
                  <a:lnTo>
                    <a:pt x="1078" y="1400"/>
                  </a:lnTo>
                  <a:lnTo>
                    <a:pt x="1082" y="1393"/>
                  </a:lnTo>
                  <a:lnTo>
                    <a:pt x="1087" y="1386"/>
                  </a:lnTo>
                  <a:lnTo>
                    <a:pt x="1092" y="1381"/>
                  </a:lnTo>
                  <a:lnTo>
                    <a:pt x="1099" y="1377"/>
                  </a:lnTo>
                  <a:lnTo>
                    <a:pt x="1105" y="1373"/>
                  </a:lnTo>
                  <a:lnTo>
                    <a:pt x="1112" y="1371"/>
                  </a:lnTo>
                  <a:lnTo>
                    <a:pt x="1119" y="1370"/>
                  </a:lnTo>
                  <a:lnTo>
                    <a:pt x="1127" y="1369"/>
                  </a:lnTo>
                  <a:lnTo>
                    <a:pt x="1140" y="1370"/>
                  </a:lnTo>
                  <a:lnTo>
                    <a:pt x="1150" y="1372"/>
                  </a:lnTo>
                  <a:lnTo>
                    <a:pt x="1155" y="1374"/>
                  </a:lnTo>
                  <a:lnTo>
                    <a:pt x="1159" y="1377"/>
                  </a:lnTo>
                  <a:lnTo>
                    <a:pt x="1163" y="1380"/>
                  </a:lnTo>
                  <a:lnTo>
                    <a:pt x="1166" y="1383"/>
                  </a:lnTo>
                  <a:lnTo>
                    <a:pt x="1169" y="1386"/>
                  </a:lnTo>
                  <a:lnTo>
                    <a:pt x="1171" y="1391"/>
                  </a:lnTo>
                  <a:lnTo>
                    <a:pt x="1174" y="1395"/>
                  </a:lnTo>
                  <a:lnTo>
                    <a:pt x="1175" y="1400"/>
                  </a:lnTo>
                  <a:lnTo>
                    <a:pt x="1178" y="1411"/>
                  </a:lnTo>
                  <a:lnTo>
                    <a:pt x="1179" y="1424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8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1"/>
                  </a:lnTo>
                  <a:lnTo>
                    <a:pt x="1141" y="1389"/>
                  </a:lnTo>
                  <a:lnTo>
                    <a:pt x="1132" y="1386"/>
                  </a:lnTo>
                  <a:lnTo>
                    <a:pt x="1124" y="1385"/>
                  </a:lnTo>
                  <a:lnTo>
                    <a:pt x="1117" y="1385"/>
                  </a:lnTo>
                  <a:lnTo>
                    <a:pt x="1112" y="1386"/>
                  </a:lnTo>
                  <a:lnTo>
                    <a:pt x="1107" y="1389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3"/>
                  </a:lnTo>
                  <a:lnTo>
                    <a:pt x="1086" y="1411"/>
                  </a:lnTo>
                  <a:lnTo>
                    <a:pt x="1083" y="1421"/>
                  </a:lnTo>
                  <a:lnTo>
                    <a:pt x="1082" y="1431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4"/>
                  </a:lnTo>
                  <a:lnTo>
                    <a:pt x="1061" y="1417"/>
                  </a:lnTo>
                  <a:lnTo>
                    <a:pt x="1060" y="1409"/>
                  </a:lnTo>
                  <a:lnTo>
                    <a:pt x="1058" y="1403"/>
                  </a:lnTo>
                  <a:lnTo>
                    <a:pt x="1055" y="1397"/>
                  </a:lnTo>
                  <a:lnTo>
                    <a:pt x="1050" y="1392"/>
                  </a:lnTo>
                  <a:lnTo>
                    <a:pt x="1045" y="1389"/>
                  </a:lnTo>
                  <a:lnTo>
                    <a:pt x="1037" y="1386"/>
                  </a:lnTo>
                  <a:lnTo>
                    <a:pt x="1030" y="1385"/>
                  </a:lnTo>
                  <a:lnTo>
                    <a:pt x="1023" y="1385"/>
                  </a:lnTo>
                  <a:lnTo>
                    <a:pt x="1018" y="1386"/>
                  </a:lnTo>
                  <a:lnTo>
                    <a:pt x="1013" y="1387"/>
                  </a:lnTo>
                  <a:lnTo>
                    <a:pt x="1008" y="1390"/>
                  </a:lnTo>
                  <a:lnTo>
                    <a:pt x="1004" y="1392"/>
                  </a:lnTo>
                  <a:lnTo>
                    <a:pt x="1001" y="1395"/>
                  </a:lnTo>
                  <a:lnTo>
                    <a:pt x="997" y="1398"/>
                  </a:lnTo>
                  <a:lnTo>
                    <a:pt x="994" y="1401"/>
                  </a:lnTo>
                  <a:lnTo>
                    <a:pt x="989" y="1410"/>
                  </a:lnTo>
                  <a:lnTo>
                    <a:pt x="985" y="1420"/>
                  </a:lnTo>
                  <a:lnTo>
                    <a:pt x="983" y="1431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7"/>
                  </a:moveTo>
                  <a:lnTo>
                    <a:pt x="1227" y="1467"/>
                  </a:lnTo>
                  <a:lnTo>
                    <a:pt x="1229" y="1478"/>
                  </a:lnTo>
                  <a:lnTo>
                    <a:pt x="1233" y="1489"/>
                  </a:lnTo>
                  <a:lnTo>
                    <a:pt x="1238" y="1498"/>
                  </a:lnTo>
                  <a:lnTo>
                    <a:pt x="1241" y="1502"/>
                  </a:lnTo>
                  <a:lnTo>
                    <a:pt x="1246" y="1506"/>
                  </a:lnTo>
                  <a:lnTo>
                    <a:pt x="1250" y="1509"/>
                  </a:lnTo>
                  <a:lnTo>
                    <a:pt x="1254" y="1513"/>
                  </a:lnTo>
                  <a:lnTo>
                    <a:pt x="1260" y="1515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8"/>
                  </a:lnTo>
                  <a:lnTo>
                    <a:pt x="1288" y="1517"/>
                  </a:lnTo>
                  <a:lnTo>
                    <a:pt x="1296" y="1515"/>
                  </a:lnTo>
                  <a:lnTo>
                    <a:pt x="1304" y="1512"/>
                  </a:lnTo>
                  <a:lnTo>
                    <a:pt x="1310" y="1507"/>
                  </a:lnTo>
                  <a:lnTo>
                    <a:pt x="1316" y="1501"/>
                  </a:lnTo>
                  <a:lnTo>
                    <a:pt x="1320" y="1494"/>
                  </a:lnTo>
                  <a:lnTo>
                    <a:pt x="1323" y="1487"/>
                  </a:lnTo>
                  <a:lnTo>
                    <a:pt x="1327" y="1478"/>
                  </a:lnTo>
                  <a:lnTo>
                    <a:pt x="1346" y="1478"/>
                  </a:lnTo>
                  <a:lnTo>
                    <a:pt x="1342" y="1491"/>
                  </a:lnTo>
                  <a:lnTo>
                    <a:pt x="1337" y="1502"/>
                  </a:lnTo>
                  <a:lnTo>
                    <a:pt x="1331" y="1512"/>
                  </a:lnTo>
                  <a:lnTo>
                    <a:pt x="1323" y="1519"/>
                  </a:lnTo>
                  <a:lnTo>
                    <a:pt x="1319" y="1522"/>
                  </a:lnTo>
                  <a:lnTo>
                    <a:pt x="1315" y="1526"/>
                  </a:lnTo>
                  <a:lnTo>
                    <a:pt x="1309" y="1528"/>
                  </a:lnTo>
                  <a:lnTo>
                    <a:pt x="1304" y="1530"/>
                  </a:lnTo>
                  <a:lnTo>
                    <a:pt x="1292" y="1533"/>
                  </a:lnTo>
                  <a:lnTo>
                    <a:pt x="1278" y="1534"/>
                  </a:lnTo>
                  <a:lnTo>
                    <a:pt x="1268" y="1533"/>
                  </a:lnTo>
                  <a:lnTo>
                    <a:pt x="1261" y="1532"/>
                  </a:lnTo>
                  <a:lnTo>
                    <a:pt x="1253" y="1530"/>
                  </a:lnTo>
                  <a:lnTo>
                    <a:pt x="1246" y="1528"/>
                  </a:lnTo>
                  <a:lnTo>
                    <a:pt x="1239" y="1523"/>
                  </a:lnTo>
                  <a:lnTo>
                    <a:pt x="1234" y="1520"/>
                  </a:lnTo>
                  <a:lnTo>
                    <a:pt x="1228" y="1515"/>
                  </a:lnTo>
                  <a:lnTo>
                    <a:pt x="1224" y="1509"/>
                  </a:lnTo>
                  <a:lnTo>
                    <a:pt x="1220" y="1504"/>
                  </a:lnTo>
                  <a:lnTo>
                    <a:pt x="1217" y="1498"/>
                  </a:lnTo>
                  <a:lnTo>
                    <a:pt x="1213" y="1490"/>
                  </a:lnTo>
                  <a:lnTo>
                    <a:pt x="1211" y="1484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6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5"/>
                  </a:lnTo>
                  <a:lnTo>
                    <a:pt x="1228" y="1390"/>
                  </a:lnTo>
                  <a:lnTo>
                    <a:pt x="1234" y="1384"/>
                  </a:lnTo>
                  <a:lnTo>
                    <a:pt x="1239" y="1380"/>
                  </a:lnTo>
                  <a:lnTo>
                    <a:pt x="1246" y="1377"/>
                  </a:lnTo>
                  <a:lnTo>
                    <a:pt x="1253" y="1373"/>
                  </a:lnTo>
                  <a:lnTo>
                    <a:pt x="1261" y="1371"/>
                  </a:lnTo>
                  <a:lnTo>
                    <a:pt x="1268" y="1370"/>
                  </a:lnTo>
                  <a:lnTo>
                    <a:pt x="1278" y="1369"/>
                  </a:lnTo>
                  <a:lnTo>
                    <a:pt x="1287" y="1370"/>
                  </a:lnTo>
                  <a:lnTo>
                    <a:pt x="1295" y="1371"/>
                  </a:lnTo>
                  <a:lnTo>
                    <a:pt x="1303" y="1373"/>
                  </a:lnTo>
                  <a:lnTo>
                    <a:pt x="1309" y="1377"/>
                  </a:lnTo>
                  <a:lnTo>
                    <a:pt x="1316" y="1381"/>
                  </a:lnTo>
                  <a:lnTo>
                    <a:pt x="1321" y="1385"/>
                  </a:lnTo>
                  <a:lnTo>
                    <a:pt x="1327" y="1391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0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0"/>
                  </a:lnTo>
                  <a:lnTo>
                    <a:pt x="1346" y="1457"/>
                  </a:lnTo>
                  <a:lnTo>
                    <a:pt x="1226" y="1457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0"/>
                  </a:lnTo>
                  <a:lnTo>
                    <a:pt x="1319" y="1411"/>
                  </a:lnTo>
                  <a:lnTo>
                    <a:pt x="1314" y="1403"/>
                  </a:lnTo>
                  <a:lnTo>
                    <a:pt x="1306" y="1395"/>
                  </a:lnTo>
                  <a:lnTo>
                    <a:pt x="1299" y="1390"/>
                  </a:lnTo>
                  <a:lnTo>
                    <a:pt x="1293" y="1389"/>
                  </a:lnTo>
                  <a:lnTo>
                    <a:pt x="1289" y="1386"/>
                  </a:lnTo>
                  <a:lnTo>
                    <a:pt x="1283" y="1385"/>
                  </a:lnTo>
                  <a:lnTo>
                    <a:pt x="1278" y="1385"/>
                  </a:lnTo>
                  <a:lnTo>
                    <a:pt x="1272" y="1385"/>
                  </a:lnTo>
                  <a:lnTo>
                    <a:pt x="1266" y="1386"/>
                  </a:lnTo>
                  <a:lnTo>
                    <a:pt x="1262" y="1389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3"/>
                  </a:lnTo>
                  <a:lnTo>
                    <a:pt x="1236" y="1411"/>
                  </a:lnTo>
                  <a:lnTo>
                    <a:pt x="1232" y="1420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0"/>
                  </a:lnTo>
                  <a:lnTo>
                    <a:pt x="1391" y="1400"/>
                  </a:lnTo>
                  <a:lnTo>
                    <a:pt x="1395" y="1394"/>
                  </a:lnTo>
                  <a:lnTo>
                    <a:pt x="1399" y="1389"/>
                  </a:lnTo>
                  <a:lnTo>
                    <a:pt x="1404" y="1383"/>
                  </a:lnTo>
                  <a:lnTo>
                    <a:pt x="1411" y="1378"/>
                  </a:lnTo>
                  <a:lnTo>
                    <a:pt x="1417" y="1374"/>
                  </a:lnTo>
                  <a:lnTo>
                    <a:pt x="1425" y="1371"/>
                  </a:lnTo>
                  <a:lnTo>
                    <a:pt x="1433" y="1370"/>
                  </a:lnTo>
                  <a:lnTo>
                    <a:pt x="1441" y="1369"/>
                  </a:lnTo>
                  <a:lnTo>
                    <a:pt x="1449" y="1370"/>
                  </a:lnTo>
                  <a:lnTo>
                    <a:pt x="1456" y="1370"/>
                  </a:lnTo>
                  <a:lnTo>
                    <a:pt x="1463" y="1372"/>
                  </a:lnTo>
                  <a:lnTo>
                    <a:pt x="1468" y="1373"/>
                  </a:lnTo>
                  <a:lnTo>
                    <a:pt x="1474" y="1376"/>
                  </a:lnTo>
                  <a:lnTo>
                    <a:pt x="1478" y="1379"/>
                  </a:lnTo>
                  <a:lnTo>
                    <a:pt x="1482" y="1382"/>
                  </a:lnTo>
                  <a:lnTo>
                    <a:pt x="1485" y="1385"/>
                  </a:lnTo>
                  <a:lnTo>
                    <a:pt x="1489" y="1390"/>
                  </a:lnTo>
                  <a:lnTo>
                    <a:pt x="1492" y="1394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7"/>
                  </a:lnTo>
                  <a:lnTo>
                    <a:pt x="1498" y="1430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6"/>
                  </a:lnTo>
                  <a:lnTo>
                    <a:pt x="1470" y="1399"/>
                  </a:lnTo>
                  <a:lnTo>
                    <a:pt x="1466" y="1393"/>
                  </a:lnTo>
                  <a:lnTo>
                    <a:pt x="1458" y="1390"/>
                  </a:lnTo>
                  <a:lnTo>
                    <a:pt x="1450" y="1386"/>
                  </a:lnTo>
                  <a:lnTo>
                    <a:pt x="1439" y="1385"/>
                  </a:lnTo>
                  <a:lnTo>
                    <a:pt x="1434" y="1385"/>
                  </a:lnTo>
                  <a:lnTo>
                    <a:pt x="1428" y="1386"/>
                  </a:lnTo>
                  <a:lnTo>
                    <a:pt x="1424" y="1387"/>
                  </a:lnTo>
                  <a:lnTo>
                    <a:pt x="1420" y="1390"/>
                  </a:lnTo>
                  <a:lnTo>
                    <a:pt x="1411" y="1394"/>
                  </a:lnTo>
                  <a:lnTo>
                    <a:pt x="1404" y="1400"/>
                  </a:lnTo>
                  <a:lnTo>
                    <a:pt x="1398" y="1409"/>
                  </a:lnTo>
                  <a:lnTo>
                    <a:pt x="1395" y="1418"/>
                  </a:lnTo>
                  <a:lnTo>
                    <a:pt x="1391" y="1427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0"/>
                  </a:lnTo>
                  <a:lnTo>
                    <a:pt x="1564" y="1390"/>
                  </a:lnTo>
                  <a:lnTo>
                    <a:pt x="1564" y="1494"/>
                  </a:lnTo>
                  <a:lnTo>
                    <a:pt x="1564" y="1503"/>
                  </a:lnTo>
                  <a:lnTo>
                    <a:pt x="1566" y="1509"/>
                  </a:lnTo>
                  <a:lnTo>
                    <a:pt x="1569" y="1512"/>
                  </a:lnTo>
                  <a:lnTo>
                    <a:pt x="1572" y="1514"/>
                  </a:lnTo>
                  <a:lnTo>
                    <a:pt x="1575" y="1515"/>
                  </a:lnTo>
                  <a:lnTo>
                    <a:pt x="1579" y="1515"/>
                  </a:lnTo>
                  <a:lnTo>
                    <a:pt x="1588" y="1515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1"/>
                  </a:lnTo>
                  <a:lnTo>
                    <a:pt x="1579" y="1531"/>
                  </a:lnTo>
                  <a:lnTo>
                    <a:pt x="1570" y="1531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3"/>
                  </a:lnTo>
                  <a:lnTo>
                    <a:pt x="1549" y="1519"/>
                  </a:lnTo>
                  <a:lnTo>
                    <a:pt x="1547" y="1513"/>
                  </a:lnTo>
                  <a:lnTo>
                    <a:pt x="1546" y="1505"/>
                  </a:lnTo>
                  <a:lnTo>
                    <a:pt x="1545" y="1496"/>
                  </a:lnTo>
                  <a:lnTo>
                    <a:pt x="1545" y="1390"/>
                  </a:lnTo>
                  <a:lnTo>
                    <a:pt x="1518" y="1390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7"/>
                  </a:lnTo>
                  <a:lnTo>
                    <a:pt x="1564" y="1327"/>
                  </a:lnTo>
                  <a:lnTo>
                    <a:pt x="1564" y="1374"/>
                  </a:lnTo>
                  <a:close/>
                  <a:moveTo>
                    <a:pt x="1721" y="1459"/>
                  </a:moveTo>
                  <a:lnTo>
                    <a:pt x="1721" y="1466"/>
                  </a:lnTo>
                  <a:lnTo>
                    <a:pt x="1722" y="1474"/>
                  </a:lnTo>
                  <a:lnTo>
                    <a:pt x="1723" y="1480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6"/>
                  </a:lnTo>
                  <a:lnTo>
                    <a:pt x="1736" y="1501"/>
                  </a:lnTo>
                  <a:lnTo>
                    <a:pt x="1740" y="1504"/>
                  </a:lnTo>
                  <a:lnTo>
                    <a:pt x="1746" y="1507"/>
                  </a:lnTo>
                  <a:lnTo>
                    <a:pt x="1751" y="1509"/>
                  </a:lnTo>
                  <a:lnTo>
                    <a:pt x="1757" y="1512"/>
                  </a:lnTo>
                  <a:lnTo>
                    <a:pt x="1763" y="1514"/>
                  </a:lnTo>
                  <a:lnTo>
                    <a:pt x="1776" y="1516"/>
                  </a:lnTo>
                  <a:lnTo>
                    <a:pt x="1791" y="1517"/>
                  </a:lnTo>
                  <a:lnTo>
                    <a:pt x="1800" y="1516"/>
                  </a:lnTo>
                  <a:lnTo>
                    <a:pt x="1809" y="1514"/>
                  </a:lnTo>
                  <a:lnTo>
                    <a:pt x="1819" y="1511"/>
                  </a:lnTo>
                  <a:lnTo>
                    <a:pt x="1828" y="1506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6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4"/>
                  </a:lnTo>
                  <a:lnTo>
                    <a:pt x="1847" y="1478"/>
                  </a:lnTo>
                  <a:lnTo>
                    <a:pt x="1847" y="1473"/>
                  </a:lnTo>
                  <a:lnTo>
                    <a:pt x="1847" y="1468"/>
                  </a:lnTo>
                  <a:lnTo>
                    <a:pt x="1846" y="1464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1"/>
                  </a:lnTo>
                  <a:lnTo>
                    <a:pt x="1833" y="1446"/>
                  </a:lnTo>
                  <a:lnTo>
                    <a:pt x="1827" y="1441"/>
                  </a:lnTo>
                  <a:lnTo>
                    <a:pt x="1819" y="1438"/>
                  </a:lnTo>
                  <a:lnTo>
                    <a:pt x="1812" y="1436"/>
                  </a:lnTo>
                  <a:lnTo>
                    <a:pt x="1803" y="1434"/>
                  </a:lnTo>
                  <a:lnTo>
                    <a:pt x="1755" y="1422"/>
                  </a:lnTo>
                  <a:lnTo>
                    <a:pt x="1746" y="1420"/>
                  </a:lnTo>
                  <a:lnTo>
                    <a:pt x="1737" y="1417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2"/>
                  </a:lnTo>
                  <a:lnTo>
                    <a:pt x="1709" y="1387"/>
                  </a:lnTo>
                  <a:lnTo>
                    <a:pt x="1708" y="1382"/>
                  </a:lnTo>
                  <a:lnTo>
                    <a:pt x="1707" y="1377"/>
                  </a:lnTo>
                  <a:lnTo>
                    <a:pt x="1707" y="1370"/>
                  </a:lnTo>
                  <a:lnTo>
                    <a:pt x="1708" y="1362"/>
                  </a:lnTo>
                  <a:lnTo>
                    <a:pt x="1710" y="1352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7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19"/>
                  </a:lnTo>
                  <a:lnTo>
                    <a:pt x="1744" y="1316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0"/>
                  </a:lnTo>
                  <a:lnTo>
                    <a:pt x="1781" y="1310"/>
                  </a:lnTo>
                  <a:lnTo>
                    <a:pt x="1789" y="1310"/>
                  </a:lnTo>
                  <a:lnTo>
                    <a:pt x="1796" y="1311"/>
                  </a:lnTo>
                  <a:lnTo>
                    <a:pt x="1804" y="1312"/>
                  </a:lnTo>
                  <a:lnTo>
                    <a:pt x="1812" y="1314"/>
                  </a:lnTo>
                  <a:lnTo>
                    <a:pt x="1818" y="1316"/>
                  </a:lnTo>
                  <a:lnTo>
                    <a:pt x="1825" y="1319"/>
                  </a:lnTo>
                  <a:lnTo>
                    <a:pt x="1831" y="1323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6"/>
                  </a:lnTo>
                  <a:lnTo>
                    <a:pt x="1850" y="1341"/>
                  </a:lnTo>
                  <a:lnTo>
                    <a:pt x="1854" y="1347"/>
                  </a:lnTo>
                  <a:lnTo>
                    <a:pt x="1857" y="1354"/>
                  </a:lnTo>
                  <a:lnTo>
                    <a:pt x="1859" y="1362"/>
                  </a:lnTo>
                  <a:lnTo>
                    <a:pt x="1860" y="1369"/>
                  </a:lnTo>
                  <a:lnTo>
                    <a:pt x="1860" y="1377"/>
                  </a:lnTo>
                  <a:lnTo>
                    <a:pt x="1840" y="1377"/>
                  </a:lnTo>
                  <a:lnTo>
                    <a:pt x="1840" y="1371"/>
                  </a:lnTo>
                  <a:lnTo>
                    <a:pt x="1839" y="1365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2" y="1351"/>
                  </a:lnTo>
                  <a:lnTo>
                    <a:pt x="1829" y="1346"/>
                  </a:lnTo>
                  <a:lnTo>
                    <a:pt x="1826" y="1343"/>
                  </a:lnTo>
                  <a:lnTo>
                    <a:pt x="1821" y="1340"/>
                  </a:lnTo>
                  <a:lnTo>
                    <a:pt x="1813" y="1335"/>
                  </a:lnTo>
                  <a:lnTo>
                    <a:pt x="1803" y="1330"/>
                  </a:lnTo>
                  <a:lnTo>
                    <a:pt x="1792" y="1328"/>
                  </a:lnTo>
                  <a:lnTo>
                    <a:pt x="1781" y="1327"/>
                  </a:lnTo>
                  <a:lnTo>
                    <a:pt x="1771" y="1328"/>
                  </a:lnTo>
                  <a:lnTo>
                    <a:pt x="1761" y="1329"/>
                  </a:lnTo>
                  <a:lnTo>
                    <a:pt x="1752" y="1332"/>
                  </a:lnTo>
                  <a:lnTo>
                    <a:pt x="1744" y="1337"/>
                  </a:lnTo>
                  <a:lnTo>
                    <a:pt x="1740" y="1340"/>
                  </a:lnTo>
                  <a:lnTo>
                    <a:pt x="1737" y="1342"/>
                  </a:lnTo>
                  <a:lnTo>
                    <a:pt x="1734" y="1346"/>
                  </a:lnTo>
                  <a:lnTo>
                    <a:pt x="1732" y="1350"/>
                  </a:lnTo>
                  <a:lnTo>
                    <a:pt x="1730" y="1354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8" y="1377"/>
                  </a:lnTo>
                  <a:lnTo>
                    <a:pt x="1730" y="1383"/>
                  </a:lnTo>
                  <a:lnTo>
                    <a:pt x="1733" y="1389"/>
                  </a:lnTo>
                  <a:lnTo>
                    <a:pt x="1737" y="1393"/>
                  </a:lnTo>
                  <a:lnTo>
                    <a:pt x="1741" y="1396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3"/>
                  </a:lnTo>
                  <a:lnTo>
                    <a:pt x="1813" y="1416"/>
                  </a:lnTo>
                  <a:lnTo>
                    <a:pt x="1823" y="1419"/>
                  </a:lnTo>
                  <a:lnTo>
                    <a:pt x="1834" y="1423"/>
                  </a:lnTo>
                  <a:lnTo>
                    <a:pt x="1843" y="1428"/>
                  </a:lnTo>
                  <a:lnTo>
                    <a:pt x="1852" y="1434"/>
                  </a:lnTo>
                  <a:lnTo>
                    <a:pt x="1855" y="1437"/>
                  </a:lnTo>
                  <a:lnTo>
                    <a:pt x="1858" y="1441"/>
                  </a:lnTo>
                  <a:lnTo>
                    <a:pt x="1861" y="1446"/>
                  </a:lnTo>
                  <a:lnTo>
                    <a:pt x="1863" y="1450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6"/>
                  </a:lnTo>
                  <a:lnTo>
                    <a:pt x="1868" y="1473"/>
                  </a:lnTo>
                  <a:lnTo>
                    <a:pt x="1868" y="1479"/>
                  </a:lnTo>
                  <a:lnTo>
                    <a:pt x="1866" y="1489"/>
                  </a:lnTo>
                  <a:lnTo>
                    <a:pt x="1865" y="1493"/>
                  </a:lnTo>
                  <a:lnTo>
                    <a:pt x="1862" y="1499"/>
                  </a:lnTo>
                  <a:lnTo>
                    <a:pt x="1859" y="1504"/>
                  </a:lnTo>
                  <a:lnTo>
                    <a:pt x="1856" y="1508"/>
                  </a:lnTo>
                  <a:lnTo>
                    <a:pt x="1850" y="1514"/>
                  </a:lnTo>
                  <a:lnTo>
                    <a:pt x="1845" y="1518"/>
                  </a:lnTo>
                  <a:lnTo>
                    <a:pt x="1839" y="1522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2"/>
                  </a:lnTo>
                  <a:lnTo>
                    <a:pt x="1800" y="1533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7"/>
                  </a:lnTo>
                  <a:lnTo>
                    <a:pt x="1736" y="1525"/>
                  </a:lnTo>
                  <a:lnTo>
                    <a:pt x="1728" y="1520"/>
                  </a:lnTo>
                  <a:lnTo>
                    <a:pt x="1723" y="1516"/>
                  </a:lnTo>
                  <a:lnTo>
                    <a:pt x="1718" y="1512"/>
                  </a:lnTo>
                  <a:lnTo>
                    <a:pt x="1712" y="1505"/>
                  </a:lnTo>
                  <a:lnTo>
                    <a:pt x="1709" y="1500"/>
                  </a:lnTo>
                  <a:lnTo>
                    <a:pt x="1705" y="1492"/>
                  </a:lnTo>
                  <a:lnTo>
                    <a:pt x="1703" y="1485"/>
                  </a:lnTo>
                  <a:lnTo>
                    <a:pt x="1700" y="1477"/>
                  </a:lnTo>
                  <a:lnTo>
                    <a:pt x="1700" y="1468"/>
                  </a:lnTo>
                  <a:lnTo>
                    <a:pt x="1700" y="1459"/>
                  </a:lnTo>
                  <a:lnTo>
                    <a:pt x="1721" y="1459"/>
                  </a:lnTo>
                  <a:close/>
                  <a:moveTo>
                    <a:pt x="1909" y="1457"/>
                  </a:moveTo>
                  <a:lnTo>
                    <a:pt x="1909" y="1467"/>
                  </a:lnTo>
                  <a:lnTo>
                    <a:pt x="1911" y="1478"/>
                  </a:lnTo>
                  <a:lnTo>
                    <a:pt x="1915" y="1489"/>
                  </a:lnTo>
                  <a:lnTo>
                    <a:pt x="1921" y="1498"/>
                  </a:lnTo>
                  <a:lnTo>
                    <a:pt x="1924" y="1502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7" y="1513"/>
                  </a:lnTo>
                  <a:lnTo>
                    <a:pt x="1941" y="1515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8"/>
                  </a:lnTo>
                  <a:lnTo>
                    <a:pt x="1969" y="1517"/>
                  </a:lnTo>
                  <a:lnTo>
                    <a:pt x="1978" y="1515"/>
                  </a:lnTo>
                  <a:lnTo>
                    <a:pt x="1985" y="1512"/>
                  </a:lnTo>
                  <a:lnTo>
                    <a:pt x="1992" y="1507"/>
                  </a:lnTo>
                  <a:lnTo>
                    <a:pt x="1997" y="1501"/>
                  </a:lnTo>
                  <a:lnTo>
                    <a:pt x="2003" y="1494"/>
                  </a:lnTo>
                  <a:lnTo>
                    <a:pt x="2006" y="1487"/>
                  </a:lnTo>
                  <a:lnTo>
                    <a:pt x="2008" y="1478"/>
                  </a:lnTo>
                  <a:lnTo>
                    <a:pt x="2028" y="1478"/>
                  </a:lnTo>
                  <a:lnTo>
                    <a:pt x="2024" y="1491"/>
                  </a:lnTo>
                  <a:lnTo>
                    <a:pt x="2019" y="1502"/>
                  </a:lnTo>
                  <a:lnTo>
                    <a:pt x="2012" y="1512"/>
                  </a:lnTo>
                  <a:lnTo>
                    <a:pt x="2005" y="1519"/>
                  </a:lnTo>
                  <a:lnTo>
                    <a:pt x="2001" y="1522"/>
                  </a:lnTo>
                  <a:lnTo>
                    <a:pt x="1996" y="1526"/>
                  </a:lnTo>
                  <a:lnTo>
                    <a:pt x="1991" y="1528"/>
                  </a:lnTo>
                  <a:lnTo>
                    <a:pt x="1985" y="1530"/>
                  </a:lnTo>
                  <a:lnTo>
                    <a:pt x="1974" y="1533"/>
                  </a:lnTo>
                  <a:lnTo>
                    <a:pt x="1960" y="1534"/>
                  </a:lnTo>
                  <a:lnTo>
                    <a:pt x="1951" y="1533"/>
                  </a:lnTo>
                  <a:lnTo>
                    <a:pt x="1942" y="1532"/>
                  </a:lnTo>
                  <a:lnTo>
                    <a:pt x="1935" y="1530"/>
                  </a:lnTo>
                  <a:lnTo>
                    <a:pt x="1928" y="1528"/>
                  </a:lnTo>
                  <a:lnTo>
                    <a:pt x="1922" y="1523"/>
                  </a:lnTo>
                  <a:lnTo>
                    <a:pt x="1915" y="1520"/>
                  </a:lnTo>
                  <a:lnTo>
                    <a:pt x="1911" y="1515"/>
                  </a:lnTo>
                  <a:lnTo>
                    <a:pt x="1906" y="1509"/>
                  </a:lnTo>
                  <a:lnTo>
                    <a:pt x="1902" y="1504"/>
                  </a:lnTo>
                  <a:lnTo>
                    <a:pt x="1899" y="1498"/>
                  </a:lnTo>
                  <a:lnTo>
                    <a:pt x="1896" y="1490"/>
                  </a:lnTo>
                  <a:lnTo>
                    <a:pt x="1894" y="1484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6"/>
                  </a:lnTo>
                  <a:lnTo>
                    <a:pt x="1894" y="1422"/>
                  </a:lnTo>
                  <a:lnTo>
                    <a:pt x="1896" y="1414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5"/>
                  </a:lnTo>
                  <a:lnTo>
                    <a:pt x="1911" y="1390"/>
                  </a:lnTo>
                  <a:lnTo>
                    <a:pt x="1915" y="1384"/>
                  </a:lnTo>
                  <a:lnTo>
                    <a:pt x="1922" y="1380"/>
                  </a:lnTo>
                  <a:lnTo>
                    <a:pt x="1928" y="1377"/>
                  </a:lnTo>
                  <a:lnTo>
                    <a:pt x="1935" y="1373"/>
                  </a:lnTo>
                  <a:lnTo>
                    <a:pt x="1942" y="1371"/>
                  </a:lnTo>
                  <a:lnTo>
                    <a:pt x="1951" y="1370"/>
                  </a:lnTo>
                  <a:lnTo>
                    <a:pt x="1960" y="1369"/>
                  </a:lnTo>
                  <a:lnTo>
                    <a:pt x="1968" y="1370"/>
                  </a:lnTo>
                  <a:lnTo>
                    <a:pt x="1977" y="1371"/>
                  </a:lnTo>
                  <a:lnTo>
                    <a:pt x="1984" y="1373"/>
                  </a:lnTo>
                  <a:lnTo>
                    <a:pt x="1992" y="1377"/>
                  </a:lnTo>
                  <a:lnTo>
                    <a:pt x="1998" y="1381"/>
                  </a:lnTo>
                  <a:lnTo>
                    <a:pt x="2004" y="1385"/>
                  </a:lnTo>
                  <a:lnTo>
                    <a:pt x="2008" y="1391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0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0"/>
                  </a:lnTo>
                  <a:lnTo>
                    <a:pt x="2028" y="1457"/>
                  </a:lnTo>
                  <a:lnTo>
                    <a:pt x="1909" y="1457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0"/>
                  </a:lnTo>
                  <a:lnTo>
                    <a:pt x="2002" y="1411"/>
                  </a:lnTo>
                  <a:lnTo>
                    <a:pt x="1995" y="1403"/>
                  </a:lnTo>
                  <a:lnTo>
                    <a:pt x="1989" y="1395"/>
                  </a:lnTo>
                  <a:lnTo>
                    <a:pt x="1980" y="1390"/>
                  </a:lnTo>
                  <a:lnTo>
                    <a:pt x="1976" y="1389"/>
                  </a:lnTo>
                  <a:lnTo>
                    <a:pt x="1970" y="1386"/>
                  </a:lnTo>
                  <a:lnTo>
                    <a:pt x="1965" y="1385"/>
                  </a:lnTo>
                  <a:lnTo>
                    <a:pt x="1960" y="1385"/>
                  </a:lnTo>
                  <a:lnTo>
                    <a:pt x="1954" y="1385"/>
                  </a:lnTo>
                  <a:lnTo>
                    <a:pt x="1949" y="1386"/>
                  </a:lnTo>
                  <a:lnTo>
                    <a:pt x="1943" y="1389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3"/>
                  </a:lnTo>
                  <a:lnTo>
                    <a:pt x="1917" y="1411"/>
                  </a:lnTo>
                  <a:lnTo>
                    <a:pt x="1913" y="1420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0"/>
                  </a:lnTo>
                  <a:lnTo>
                    <a:pt x="2076" y="1401"/>
                  </a:lnTo>
                  <a:lnTo>
                    <a:pt x="2082" y="1394"/>
                  </a:lnTo>
                  <a:lnTo>
                    <a:pt x="2087" y="1386"/>
                  </a:lnTo>
                  <a:lnTo>
                    <a:pt x="2095" y="1381"/>
                  </a:lnTo>
                  <a:lnTo>
                    <a:pt x="2102" y="1377"/>
                  </a:lnTo>
                  <a:lnTo>
                    <a:pt x="2111" y="1373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1"/>
                  </a:lnTo>
                  <a:lnTo>
                    <a:pt x="2125" y="1391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4"/>
                  </a:lnTo>
                  <a:lnTo>
                    <a:pt x="2102" y="1396"/>
                  </a:lnTo>
                  <a:lnTo>
                    <a:pt x="2098" y="1399"/>
                  </a:lnTo>
                  <a:lnTo>
                    <a:pt x="2093" y="1403"/>
                  </a:lnTo>
                  <a:lnTo>
                    <a:pt x="2089" y="1406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19"/>
                  </a:lnTo>
                  <a:lnTo>
                    <a:pt x="2077" y="1424"/>
                  </a:lnTo>
                  <a:lnTo>
                    <a:pt x="2075" y="1430"/>
                  </a:lnTo>
                  <a:lnTo>
                    <a:pt x="2074" y="1435"/>
                  </a:lnTo>
                  <a:lnTo>
                    <a:pt x="2073" y="1440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4"/>
                  </a:moveTo>
                  <a:lnTo>
                    <a:pt x="2308" y="1314"/>
                  </a:lnTo>
                  <a:lnTo>
                    <a:pt x="2308" y="1344"/>
                  </a:lnTo>
                  <a:lnTo>
                    <a:pt x="2289" y="1344"/>
                  </a:lnTo>
                  <a:lnTo>
                    <a:pt x="2289" y="1314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4"/>
                  </a:lnTo>
                  <a:lnTo>
                    <a:pt x="2449" y="1407"/>
                  </a:lnTo>
                  <a:lnTo>
                    <a:pt x="2444" y="1400"/>
                  </a:lnTo>
                  <a:lnTo>
                    <a:pt x="2440" y="1395"/>
                  </a:lnTo>
                  <a:lnTo>
                    <a:pt x="2434" y="1391"/>
                  </a:lnTo>
                  <a:lnTo>
                    <a:pt x="2427" y="1389"/>
                  </a:lnTo>
                  <a:lnTo>
                    <a:pt x="2419" y="1386"/>
                  </a:lnTo>
                  <a:lnTo>
                    <a:pt x="2410" y="1385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1"/>
                  </a:lnTo>
                  <a:lnTo>
                    <a:pt x="2382" y="1394"/>
                  </a:lnTo>
                  <a:lnTo>
                    <a:pt x="2378" y="1398"/>
                  </a:lnTo>
                  <a:lnTo>
                    <a:pt x="2373" y="1401"/>
                  </a:lnTo>
                  <a:lnTo>
                    <a:pt x="2369" y="1406"/>
                  </a:lnTo>
                  <a:lnTo>
                    <a:pt x="2363" y="1417"/>
                  </a:lnTo>
                  <a:lnTo>
                    <a:pt x="2359" y="1427"/>
                  </a:lnTo>
                  <a:lnTo>
                    <a:pt x="2357" y="1439"/>
                  </a:lnTo>
                  <a:lnTo>
                    <a:pt x="2356" y="1452"/>
                  </a:lnTo>
                  <a:lnTo>
                    <a:pt x="2357" y="1464"/>
                  </a:lnTo>
                  <a:lnTo>
                    <a:pt x="2359" y="1476"/>
                  </a:lnTo>
                  <a:lnTo>
                    <a:pt x="2363" y="1487"/>
                  </a:lnTo>
                  <a:lnTo>
                    <a:pt x="2369" y="1498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09"/>
                  </a:lnTo>
                  <a:lnTo>
                    <a:pt x="2386" y="1513"/>
                  </a:lnTo>
                  <a:lnTo>
                    <a:pt x="2392" y="1515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8"/>
                  </a:lnTo>
                  <a:lnTo>
                    <a:pt x="2419" y="1517"/>
                  </a:lnTo>
                  <a:lnTo>
                    <a:pt x="2427" y="1515"/>
                  </a:lnTo>
                  <a:lnTo>
                    <a:pt x="2434" y="1511"/>
                  </a:lnTo>
                  <a:lnTo>
                    <a:pt x="2440" y="1505"/>
                  </a:lnTo>
                  <a:lnTo>
                    <a:pt x="2447" y="1499"/>
                  </a:lnTo>
                  <a:lnTo>
                    <a:pt x="2451" y="1491"/>
                  </a:lnTo>
                  <a:lnTo>
                    <a:pt x="2454" y="1484"/>
                  </a:lnTo>
                  <a:lnTo>
                    <a:pt x="2455" y="1474"/>
                  </a:lnTo>
                  <a:lnTo>
                    <a:pt x="2475" y="1474"/>
                  </a:lnTo>
                  <a:lnTo>
                    <a:pt x="2471" y="1487"/>
                  </a:lnTo>
                  <a:lnTo>
                    <a:pt x="2467" y="1499"/>
                  </a:lnTo>
                  <a:lnTo>
                    <a:pt x="2464" y="1504"/>
                  </a:lnTo>
                  <a:lnTo>
                    <a:pt x="2461" y="1509"/>
                  </a:lnTo>
                  <a:lnTo>
                    <a:pt x="2457" y="1514"/>
                  </a:lnTo>
                  <a:lnTo>
                    <a:pt x="2453" y="1518"/>
                  </a:lnTo>
                  <a:lnTo>
                    <a:pt x="2449" y="1521"/>
                  </a:lnTo>
                  <a:lnTo>
                    <a:pt x="2444" y="1525"/>
                  </a:lnTo>
                  <a:lnTo>
                    <a:pt x="2439" y="1528"/>
                  </a:lnTo>
                  <a:lnTo>
                    <a:pt x="2435" y="1530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3"/>
                  </a:lnTo>
                  <a:lnTo>
                    <a:pt x="2394" y="1532"/>
                  </a:lnTo>
                  <a:lnTo>
                    <a:pt x="2386" y="1530"/>
                  </a:lnTo>
                  <a:lnTo>
                    <a:pt x="2379" y="1528"/>
                  </a:lnTo>
                  <a:lnTo>
                    <a:pt x="2372" y="1523"/>
                  </a:lnTo>
                  <a:lnTo>
                    <a:pt x="2366" y="1520"/>
                  </a:lnTo>
                  <a:lnTo>
                    <a:pt x="2360" y="1515"/>
                  </a:lnTo>
                  <a:lnTo>
                    <a:pt x="2356" y="1509"/>
                  </a:lnTo>
                  <a:lnTo>
                    <a:pt x="2352" y="1504"/>
                  </a:lnTo>
                  <a:lnTo>
                    <a:pt x="2347" y="1498"/>
                  </a:lnTo>
                  <a:lnTo>
                    <a:pt x="2344" y="1491"/>
                  </a:lnTo>
                  <a:lnTo>
                    <a:pt x="2342" y="1484"/>
                  </a:lnTo>
                  <a:lnTo>
                    <a:pt x="2340" y="1476"/>
                  </a:lnTo>
                  <a:lnTo>
                    <a:pt x="2338" y="1468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8" y="1435"/>
                  </a:lnTo>
                  <a:lnTo>
                    <a:pt x="2340" y="1427"/>
                  </a:lnTo>
                  <a:lnTo>
                    <a:pt x="2342" y="1420"/>
                  </a:lnTo>
                  <a:lnTo>
                    <a:pt x="2344" y="1413"/>
                  </a:lnTo>
                  <a:lnTo>
                    <a:pt x="2347" y="1406"/>
                  </a:lnTo>
                  <a:lnTo>
                    <a:pt x="2352" y="1399"/>
                  </a:lnTo>
                  <a:lnTo>
                    <a:pt x="2356" y="1394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6"/>
                  </a:lnTo>
                  <a:lnTo>
                    <a:pt x="2386" y="1373"/>
                  </a:lnTo>
                  <a:lnTo>
                    <a:pt x="2394" y="1371"/>
                  </a:lnTo>
                  <a:lnTo>
                    <a:pt x="2401" y="1370"/>
                  </a:lnTo>
                  <a:lnTo>
                    <a:pt x="2410" y="1369"/>
                  </a:lnTo>
                  <a:lnTo>
                    <a:pt x="2422" y="1370"/>
                  </a:lnTo>
                  <a:lnTo>
                    <a:pt x="2434" y="1372"/>
                  </a:lnTo>
                  <a:lnTo>
                    <a:pt x="2443" y="1377"/>
                  </a:lnTo>
                  <a:lnTo>
                    <a:pt x="2453" y="1383"/>
                  </a:lnTo>
                  <a:lnTo>
                    <a:pt x="2456" y="1386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399"/>
                  </a:lnTo>
                  <a:lnTo>
                    <a:pt x="2468" y="1405"/>
                  </a:lnTo>
                  <a:lnTo>
                    <a:pt x="2470" y="1410"/>
                  </a:lnTo>
                  <a:lnTo>
                    <a:pt x="2473" y="1417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7"/>
                  </a:moveTo>
                  <a:lnTo>
                    <a:pt x="2513" y="1467"/>
                  </a:lnTo>
                  <a:lnTo>
                    <a:pt x="2516" y="1478"/>
                  </a:lnTo>
                  <a:lnTo>
                    <a:pt x="2519" y="1489"/>
                  </a:lnTo>
                  <a:lnTo>
                    <a:pt x="2524" y="1498"/>
                  </a:lnTo>
                  <a:lnTo>
                    <a:pt x="2528" y="1502"/>
                  </a:lnTo>
                  <a:lnTo>
                    <a:pt x="2532" y="1506"/>
                  </a:lnTo>
                  <a:lnTo>
                    <a:pt x="2535" y="1509"/>
                  </a:lnTo>
                  <a:lnTo>
                    <a:pt x="2541" y="1513"/>
                  </a:lnTo>
                  <a:lnTo>
                    <a:pt x="2545" y="1515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8"/>
                  </a:lnTo>
                  <a:lnTo>
                    <a:pt x="2573" y="1517"/>
                  </a:lnTo>
                  <a:lnTo>
                    <a:pt x="2582" y="1515"/>
                  </a:lnTo>
                  <a:lnTo>
                    <a:pt x="2589" y="1512"/>
                  </a:lnTo>
                  <a:lnTo>
                    <a:pt x="2596" y="1507"/>
                  </a:lnTo>
                  <a:lnTo>
                    <a:pt x="2601" y="1501"/>
                  </a:lnTo>
                  <a:lnTo>
                    <a:pt x="2606" y="1494"/>
                  </a:lnTo>
                  <a:lnTo>
                    <a:pt x="2610" y="1487"/>
                  </a:lnTo>
                  <a:lnTo>
                    <a:pt x="2612" y="1478"/>
                  </a:lnTo>
                  <a:lnTo>
                    <a:pt x="2631" y="1478"/>
                  </a:lnTo>
                  <a:lnTo>
                    <a:pt x="2628" y="1491"/>
                  </a:lnTo>
                  <a:lnTo>
                    <a:pt x="2623" y="1502"/>
                  </a:lnTo>
                  <a:lnTo>
                    <a:pt x="2617" y="1512"/>
                  </a:lnTo>
                  <a:lnTo>
                    <a:pt x="2610" y="1519"/>
                  </a:lnTo>
                  <a:lnTo>
                    <a:pt x="2605" y="1522"/>
                  </a:lnTo>
                  <a:lnTo>
                    <a:pt x="2600" y="1526"/>
                  </a:lnTo>
                  <a:lnTo>
                    <a:pt x="2595" y="1528"/>
                  </a:lnTo>
                  <a:lnTo>
                    <a:pt x="2589" y="1530"/>
                  </a:lnTo>
                  <a:lnTo>
                    <a:pt x="2577" y="1533"/>
                  </a:lnTo>
                  <a:lnTo>
                    <a:pt x="2563" y="1534"/>
                  </a:lnTo>
                  <a:lnTo>
                    <a:pt x="2555" y="1533"/>
                  </a:lnTo>
                  <a:lnTo>
                    <a:pt x="2546" y="1532"/>
                  </a:lnTo>
                  <a:lnTo>
                    <a:pt x="2538" y="1530"/>
                  </a:lnTo>
                  <a:lnTo>
                    <a:pt x="2532" y="1528"/>
                  </a:lnTo>
                  <a:lnTo>
                    <a:pt x="2525" y="1523"/>
                  </a:lnTo>
                  <a:lnTo>
                    <a:pt x="2520" y="1520"/>
                  </a:lnTo>
                  <a:lnTo>
                    <a:pt x="2515" y="1515"/>
                  </a:lnTo>
                  <a:lnTo>
                    <a:pt x="2510" y="1509"/>
                  </a:lnTo>
                  <a:lnTo>
                    <a:pt x="2506" y="1504"/>
                  </a:lnTo>
                  <a:lnTo>
                    <a:pt x="2503" y="1498"/>
                  </a:lnTo>
                  <a:lnTo>
                    <a:pt x="2500" y="1490"/>
                  </a:lnTo>
                  <a:lnTo>
                    <a:pt x="2497" y="1484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6"/>
                  </a:lnTo>
                  <a:lnTo>
                    <a:pt x="2497" y="1422"/>
                  </a:lnTo>
                  <a:lnTo>
                    <a:pt x="2500" y="1414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5"/>
                  </a:lnTo>
                  <a:lnTo>
                    <a:pt x="2515" y="1390"/>
                  </a:lnTo>
                  <a:lnTo>
                    <a:pt x="2520" y="1384"/>
                  </a:lnTo>
                  <a:lnTo>
                    <a:pt x="2525" y="1380"/>
                  </a:lnTo>
                  <a:lnTo>
                    <a:pt x="2532" y="1377"/>
                  </a:lnTo>
                  <a:lnTo>
                    <a:pt x="2538" y="1373"/>
                  </a:lnTo>
                  <a:lnTo>
                    <a:pt x="2546" y="1371"/>
                  </a:lnTo>
                  <a:lnTo>
                    <a:pt x="2555" y="1370"/>
                  </a:lnTo>
                  <a:lnTo>
                    <a:pt x="2563" y="1369"/>
                  </a:lnTo>
                  <a:lnTo>
                    <a:pt x="2573" y="1370"/>
                  </a:lnTo>
                  <a:lnTo>
                    <a:pt x="2581" y="1371"/>
                  </a:lnTo>
                  <a:lnTo>
                    <a:pt x="2588" y="1373"/>
                  </a:lnTo>
                  <a:lnTo>
                    <a:pt x="2596" y="1377"/>
                  </a:lnTo>
                  <a:lnTo>
                    <a:pt x="2602" y="1381"/>
                  </a:lnTo>
                  <a:lnTo>
                    <a:pt x="2608" y="1385"/>
                  </a:lnTo>
                  <a:lnTo>
                    <a:pt x="2613" y="1391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0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0"/>
                  </a:lnTo>
                  <a:lnTo>
                    <a:pt x="2632" y="1449"/>
                  </a:lnTo>
                  <a:lnTo>
                    <a:pt x="2632" y="1457"/>
                  </a:lnTo>
                  <a:lnTo>
                    <a:pt x="2513" y="1457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0"/>
                  </a:lnTo>
                  <a:lnTo>
                    <a:pt x="2605" y="1411"/>
                  </a:lnTo>
                  <a:lnTo>
                    <a:pt x="2599" y="1403"/>
                  </a:lnTo>
                  <a:lnTo>
                    <a:pt x="2592" y="1395"/>
                  </a:lnTo>
                  <a:lnTo>
                    <a:pt x="2584" y="1390"/>
                  </a:lnTo>
                  <a:lnTo>
                    <a:pt x="2579" y="1389"/>
                  </a:lnTo>
                  <a:lnTo>
                    <a:pt x="2574" y="1386"/>
                  </a:lnTo>
                  <a:lnTo>
                    <a:pt x="2569" y="1385"/>
                  </a:lnTo>
                  <a:lnTo>
                    <a:pt x="2563" y="1385"/>
                  </a:lnTo>
                  <a:lnTo>
                    <a:pt x="2558" y="1385"/>
                  </a:lnTo>
                  <a:lnTo>
                    <a:pt x="2552" y="1386"/>
                  </a:lnTo>
                  <a:lnTo>
                    <a:pt x="2547" y="1389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3"/>
                  </a:lnTo>
                  <a:lnTo>
                    <a:pt x="2522" y="1411"/>
                  </a:lnTo>
                  <a:lnTo>
                    <a:pt x="2517" y="1420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4"/>
                  </a:moveTo>
                  <a:lnTo>
                    <a:pt x="1382" y="1823"/>
                  </a:lnTo>
                  <a:lnTo>
                    <a:pt x="1382" y="1830"/>
                  </a:lnTo>
                  <a:lnTo>
                    <a:pt x="1380" y="1838"/>
                  </a:lnTo>
                  <a:lnTo>
                    <a:pt x="1377" y="1845"/>
                  </a:lnTo>
                  <a:lnTo>
                    <a:pt x="1375" y="1853"/>
                  </a:lnTo>
                  <a:lnTo>
                    <a:pt x="1372" y="1859"/>
                  </a:lnTo>
                  <a:lnTo>
                    <a:pt x="1368" y="1866"/>
                  </a:lnTo>
                  <a:lnTo>
                    <a:pt x="1363" y="1871"/>
                  </a:lnTo>
                  <a:lnTo>
                    <a:pt x="1359" y="1877"/>
                  </a:lnTo>
                  <a:lnTo>
                    <a:pt x="1353" y="1882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6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2"/>
                  </a:lnTo>
                  <a:lnTo>
                    <a:pt x="1260" y="1877"/>
                  </a:lnTo>
                  <a:lnTo>
                    <a:pt x="1254" y="1871"/>
                  </a:lnTo>
                  <a:lnTo>
                    <a:pt x="1250" y="1866"/>
                  </a:lnTo>
                  <a:lnTo>
                    <a:pt x="1247" y="1859"/>
                  </a:lnTo>
                  <a:lnTo>
                    <a:pt x="1244" y="1853"/>
                  </a:lnTo>
                  <a:lnTo>
                    <a:pt x="1240" y="1845"/>
                  </a:lnTo>
                  <a:lnTo>
                    <a:pt x="1238" y="1838"/>
                  </a:lnTo>
                  <a:lnTo>
                    <a:pt x="1237" y="1830"/>
                  </a:lnTo>
                  <a:lnTo>
                    <a:pt x="1236" y="1823"/>
                  </a:lnTo>
                  <a:lnTo>
                    <a:pt x="1236" y="1814"/>
                  </a:lnTo>
                  <a:lnTo>
                    <a:pt x="1236" y="1805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5"/>
                  </a:lnTo>
                  <a:lnTo>
                    <a:pt x="1247" y="1769"/>
                  </a:lnTo>
                  <a:lnTo>
                    <a:pt x="1250" y="1762"/>
                  </a:lnTo>
                  <a:lnTo>
                    <a:pt x="1254" y="1756"/>
                  </a:lnTo>
                  <a:lnTo>
                    <a:pt x="1260" y="1750"/>
                  </a:lnTo>
                  <a:lnTo>
                    <a:pt x="1265" y="1746"/>
                  </a:lnTo>
                  <a:lnTo>
                    <a:pt x="1271" y="1742"/>
                  </a:lnTo>
                  <a:lnTo>
                    <a:pt x="1278" y="1738"/>
                  </a:lnTo>
                  <a:lnTo>
                    <a:pt x="1285" y="1735"/>
                  </a:lnTo>
                  <a:lnTo>
                    <a:pt x="1292" y="1733"/>
                  </a:lnTo>
                  <a:lnTo>
                    <a:pt x="1301" y="1732"/>
                  </a:lnTo>
                  <a:lnTo>
                    <a:pt x="1309" y="1732"/>
                  </a:lnTo>
                  <a:lnTo>
                    <a:pt x="1318" y="1732"/>
                  </a:lnTo>
                  <a:lnTo>
                    <a:pt x="1326" y="1733"/>
                  </a:lnTo>
                  <a:lnTo>
                    <a:pt x="1333" y="1735"/>
                  </a:lnTo>
                  <a:lnTo>
                    <a:pt x="1341" y="1738"/>
                  </a:lnTo>
                  <a:lnTo>
                    <a:pt x="1347" y="1742"/>
                  </a:lnTo>
                  <a:lnTo>
                    <a:pt x="1353" y="1746"/>
                  </a:lnTo>
                  <a:lnTo>
                    <a:pt x="1359" y="1750"/>
                  </a:lnTo>
                  <a:lnTo>
                    <a:pt x="1363" y="1756"/>
                  </a:lnTo>
                  <a:lnTo>
                    <a:pt x="1368" y="1762"/>
                  </a:lnTo>
                  <a:lnTo>
                    <a:pt x="1372" y="1769"/>
                  </a:lnTo>
                  <a:lnTo>
                    <a:pt x="1375" y="1775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5"/>
                  </a:lnTo>
                  <a:lnTo>
                    <a:pt x="1383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8" y="1838"/>
                  </a:lnTo>
                  <a:lnTo>
                    <a:pt x="1262" y="1850"/>
                  </a:lnTo>
                  <a:lnTo>
                    <a:pt x="1268" y="1859"/>
                  </a:lnTo>
                  <a:lnTo>
                    <a:pt x="1272" y="1864"/>
                  </a:lnTo>
                  <a:lnTo>
                    <a:pt x="1276" y="1868"/>
                  </a:lnTo>
                  <a:lnTo>
                    <a:pt x="1280" y="1871"/>
                  </a:lnTo>
                  <a:lnTo>
                    <a:pt x="1286" y="1874"/>
                  </a:lnTo>
                  <a:lnTo>
                    <a:pt x="1291" y="1877"/>
                  </a:lnTo>
                  <a:lnTo>
                    <a:pt x="1296" y="1879"/>
                  </a:lnTo>
                  <a:lnTo>
                    <a:pt x="1303" y="1880"/>
                  </a:lnTo>
                  <a:lnTo>
                    <a:pt x="1309" y="1880"/>
                  </a:lnTo>
                  <a:lnTo>
                    <a:pt x="1316" y="1880"/>
                  </a:lnTo>
                  <a:lnTo>
                    <a:pt x="1321" y="1879"/>
                  </a:lnTo>
                  <a:lnTo>
                    <a:pt x="1328" y="1877"/>
                  </a:lnTo>
                  <a:lnTo>
                    <a:pt x="1333" y="1874"/>
                  </a:lnTo>
                  <a:lnTo>
                    <a:pt x="1337" y="1871"/>
                  </a:lnTo>
                  <a:lnTo>
                    <a:pt x="1342" y="1868"/>
                  </a:lnTo>
                  <a:lnTo>
                    <a:pt x="1346" y="1864"/>
                  </a:lnTo>
                  <a:lnTo>
                    <a:pt x="1350" y="1859"/>
                  </a:lnTo>
                  <a:lnTo>
                    <a:pt x="1356" y="1850"/>
                  </a:lnTo>
                  <a:lnTo>
                    <a:pt x="1360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60" y="1789"/>
                  </a:lnTo>
                  <a:lnTo>
                    <a:pt x="1356" y="1778"/>
                  </a:lnTo>
                  <a:lnTo>
                    <a:pt x="1350" y="1769"/>
                  </a:lnTo>
                  <a:lnTo>
                    <a:pt x="1346" y="1764"/>
                  </a:lnTo>
                  <a:lnTo>
                    <a:pt x="1342" y="1760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49"/>
                  </a:lnTo>
                  <a:lnTo>
                    <a:pt x="1316" y="1748"/>
                  </a:lnTo>
                  <a:lnTo>
                    <a:pt x="1309" y="1747"/>
                  </a:lnTo>
                  <a:lnTo>
                    <a:pt x="1303" y="1748"/>
                  </a:lnTo>
                  <a:lnTo>
                    <a:pt x="1296" y="1749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0"/>
                  </a:lnTo>
                  <a:lnTo>
                    <a:pt x="1272" y="1764"/>
                  </a:lnTo>
                  <a:lnTo>
                    <a:pt x="1268" y="1769"/>
                  </a:lnTo>
                  <a:lnTo>
                    <a:pt x="1262" y="1778"/>
                  </a:lnTo>
                  <a:lnTo>
                    <a:pt x="1258" y="1789"/>
                  </a:lnTo>
                  <a:lnTo>
                    <a:pt x="1255" y="1802"/>
                  </a:lnTo>
                  <a:lnTo>
                    <a:pt x="1254" y="1814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2"/>
                  </a:lnTo>
                  <a:lnTo>
                    <a:pt x="1422" y="1892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6"/>
                  </a:lnTo>
                  <a:lnTo>
                    <a:pt x="1422" y="1736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5"/>
                  </a:lnTo>
                  <a:lnTo>
                    <a:pt x="1428" y="1689"/>
                  </a:lnTo>
                  <a:lnTo>
                    <a:pt x="1434" y="1683"/>
                  </a:lnTo>
                  <a:lnTo>
                    <a:pt x="1440" y="1680"/>
                  </a:lnTo>
                  <a:lnTo>
                    <a:pt x="1449" y="1677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2"/>
                  </a:lnTo>
                  <a:lnTo>
                    <a:pt x="1454" y="1693"/>
                  </a:lnTo>
                  <a:lnTo>
                    <a:pt x="1449" y="1695"/>
                  </a:lnTo>
                  <a:lnTo>
                    <a:pt x="1445" y="1697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0"/>
                  </a:lnTo>
                  <a:lnTo>
                    <a:pt x="1440" y="1717"/>
                  </a:lnTo>
                  <a:lnTo>
                    <a:pt x="1440" y="1722"/>
                  </a:lnTo>
                  <a:lnTo>
                    <a:pt x="1440" y="1736"/>
                  </a:lnTo>
                  <a:lnTo>
                    <a:pt x="1471" y="1736"/>
                  </a:lnTo>
                  <a:lnTo>
                    <a:pt x="1471" y="1752"/>
                  </a:lnTo>
                  <a:close/>
                  <a:moveTo>
                    <a:pt x="1587" y="1820"/>
                  </a:moveTo>
                  <a:lnTo>
                    <a:pt x="1587" y="1829"/>
                  </a:lnTo>
                  <a:lnTo>
                    <a:pt x="1588" y="1836"/>
                  </a:lnTo>
                  <a:lnTo>
                    <a:pt x="1589" y="1842"/>
                  </a:lnTo>
                  <a:lnTo>
                    <a:pt x="1591" y="1848"/>
                  </a:lnTo>
                  <a:lnTo>
                    <a:pt x="1595" y="1854"/>
                  </a:lnTo>
                  <a:lnTo>
                    <a:pt x="1598" y="1858"/>
                  </a:lnTo>
                  <a:lnTo>
                    <a:pt x="1602" y="1863"/>
                  </a:lnTo>
                  <a:lnTo>
                    <a:pt x="1606" y="1866"/>
                  </a:lnTo>
                  <a:lnTo>
                    <a:pt x="1612" y="1869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5"/>
                  </a:lnTo>
                  <a:lnTo>
                    <a:pt x="1642" y="1878"/>
                  </a:lnTo>
                  <a:lnTo>
                    <a:pt x="1657" y="1879"/>
                  </a:lnTo>
                  <a:lnTo>
                    <a:pt x="1666" y="1878"/>
                  </a:lnTo>
                  <a:lnTo>
                    <a:pt x="1676" y="1877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6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5"/>
                  </a:lnTo>
                  <a:lnTo>
                    <a:pt x="1710" y="1851"/>
                  </a:lnTo>
                  <a:lnTo>
                    <a:pt x="1712" y="1845"/>
                  </a:lnTo>
                  <a:lnTo>
                    <a:pt x="1713" y="1841"/>
                  </a:lnTo>
                  <a:lnTo>
                    <a:pt x="1713" y="1834"/>
                  </a:lnTo>
                  <a:lnTo>
                    <a:pt x="1713" y="1830"/>
                  </a:lnTo>
                  <a:lnTo>
                    <a:pt x="1712" y="1827"/>
                  </a:lnTo>
                  <a:lnTo>
                    <a:pt x="1711" y="1823"/>
                  </a:lnTo>
                  <a:lnTo>
                    <a:pt x="1710" y="1819"/>
                  </a:lnTo>
                  <a:lnTo>
                    <a:pt x="1705" y="1813"/>
                  </a:lnTo>
                  <a:lnTo>
                    <a:pt x="1699" y="1809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8"/>
                  </a:lnTo>
                  <a:lnTo>
                    <a:pt x="1669" y="1796"/>
                  </a:lnTo>
                  <a:lnTo>
                    <a:pt x="1622" y="1785"/>
                  </a:lnTo>
                  <a:lnTo>
                    <a:pt x="1612" y="1782"/>
                  </a:lnTo>
                  <a:lnTo>
                    <a:pt x="1603" y="1778"/>
                  </a:lnTo>
                  <a:lnTo>
                    <a:pt x="1595" y="1774"/>
                  </a:lnTo>
                  <a:lnTo>
                    <a:pt x="1588" y="1769"/>
                  </a:lnTo>
                  <a:lnTo>
                    <a:pt x="1582" y="1762"/>
                  </a:lnTo>
                  <a:lnTo>
                    <a:pt x="1577" y="1753"/>
                  </a:lnTo>
                  <a:lnTo>
                    <a:pt x="1575" y="1749"/>
                  </a:lnTo>
                  <a:lnTo>
                    <a:pt x="1574" y="1744"/>
                  </a:lnTo>
                  <a:lnTo>
                    <a:pt x="1573" y="1738"/>
                  </a:lnTo>
                  <a:lnTo>
                    <a:pt x="1573" y="1732"/>
                  </a:lnTo>
                  <a:lnTo>
                    <a:pt x="1574" y="1723"/>
                  </a:lnTo>
                  <a:lnTo>
                    <a:pt x="1576" y="1715"/>
                  </a:lnTo>
                  <a:lnTo>
                    <a:pt x="1578" y="1709"/>
                  </a:lnTo>
                  <a:lnTo>
                    <a:pt x="1580" y="1704"/>
                  </a:lnTo>
                  <a:lnTo>
                    <a:pt x="1584" y="1699"/>
                  </a:lnTo>
                  <a:lnTo>
                    <a:pt x="1587" y="1694"/>
                  </a:lnTo>
                  <a:lnTo>
                    <a:pt x="1591" y="1690"/>
                  </a:lnTo>
                  <a:lnTo>
                    <a:pt x="1597" y="1685"/>
                  </a:lnTo>
                  <a:lnTo>
                    <a:pt x="1603" y="1681"/>
                  </a:lnTo>
                  <a:lnTo>
                    <a:pt x="1610" y="1678"/>
                  </a:lnTo>
                  <a:lnTo>
                    <a:pt x="1617" y="1676"/>
                  </a:lnTo>
                  <a:lnTo>
                    <a:pt x="1627" y="1674"/>
                  </a:lnTo>
                  <a:lnTo>
                    <a:pt x="1637" y="1672"/>
                  </a:lnTo>
                  <a:lnTo>
                    <a:pt x="1647" y="1671"/>
                  </a:lnTo>
                  <a:lnTo>
                    <a:pt x="1655" y="1672"/>
                  </a:lnTo>
                  <a:lnTo>
                    <a:pt x="1663" y="1672"/>
                  </a:lnTo>
                  <a:lnTo>
                    <a:pt x="1670" y="1675"/>
                  </a:lnTo>
                  <a:lnTo>
                    <a:pt x="1678" y="1676"/>
                  </a:lnTo>
                  <a:lnTo>
                    <a:pt x="1684" y="1678"/>
                  </a:lnTo>
                  <a:lnTo>
                    <a:pt x="1691" y="1681"/>
                  </a:lnTo>
                  <a:lnTo>
                    <a:pt x="1697" y="1684"/>
                  </a:lnTo>
                  <a:lnTo>
                    <a:pt x="1703" y="1689"/>
                  </a:lnTo>
                  <a:lnTo>
                    <a:pt x="1708" y="1693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09"/>
                  </a:lnTo>
                  <a:lnTo>
                    <a:pt x="1723" y="1716"/>
                  </a:lnTo>
                  <a:lnTo>
                    <a:pt x="1725" y="1723"/>
                  </a:lnTo>
                  <a:lnTo>
                    <a:pt x="1726" y="1731"/>
                  </a:lnTo>
                  <a:lnTo>
                    <a:pt x="1726" y="1738"/>
                  </a:lnTo>
                  <a:lnTo>
                    <a:pt x="1706" y="1738"/>
                  </a:lnTo>
                  <a:lnTo>
                    <a:pt x="1706" y="1733"/>
                  </a:lnTo>
                  <a:lnTo>
                    <a:pt x="1705" y="1728"/>
                  </a:lnTo>
                  <a:lnTo>
                    <a:pt x="1703" y="1722"/>
                  </a:lnTo>
                  <a:lnTo>
                    <a:pt x="1700" y="1718"/>
                  </a:lnTo>
                  <a:lnTo>
                    <a:pt x="1698" y="1712"/>
                  </a:lnTo>
                  <a:lnTo>
                    <a:pt x="1695" y="1709"/>
                  </a:lnTo>
                  <a:lnTo>
                    <a:pt x="1692" y="1705"/>
                  </a:lnTo>
                  <a:lnTo>
                    <a:pt x="1687" y="1702"/>
                  </a:lnTo>
                  <a:lnTo>
                    <a:pt x="1679" y="1696"/>
                  </a:lnTo>
                  <a:lnTo>
                    <a:pt x="1669" y="1693"/>
                  </a:lnTo>
                  <a:lnTo>
                    <a:pt x="1658" y="1690"/>
                  </a:lnTo>
                  <a:lnTo>
                    <a:pt x="1647" y="1690"/>
                  </a:lnTo>
                  <a:lnTo>
                    <a:pt x="1637" y="1690"/>
                  </a:lnTo>
                  <a:lnTo>
                    <a:pt x="1627" y="1692"/>
                  </a:lnTo>
                  <a:lnTo>
                    <a:pt x="1618" y="1694"/>
                  </a:lnTo>
                  <a:lnTo>
                    <a:pt x="1610" y="1698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8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1"/>
                  </a:lnTo>
                  <a:lnTo>
                    <a:pt x="1593" y="1726"/>
                  </a:lnTo>
                  <a:lnTo>
                    <a:pt x="1593" y="1732"/>
                  </a:lnTo>
                  <a:lnTo>
                    <a:pt x="1595" y="1739"/>
                  </a:lnTo>
                  <a:lnTo>
                    <a:pt x="1596" y="1745"/>
                  </a:lnTo>
                  <a:lnTo>
                    <a:pt x="1599" y="1750"/>
                  </a:lnTo>
                  <a:lnTo>
                    <a:pt x="1603" y="1755"/>
                  </a:lnTo>
                  <a:lnTo>
                    <a:pt x="1607" y="1758"/>
                  </a:lnTo>
                  <a:lnTo>
                    <a:pt x="1613" y="1761"/>
                  </a:lnTo>
                  <a:lnTo>
                    <a:pt x="1619" y="1763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2"/>
                  </a:lnTo>
                  <a:lnTo>
                    <a:pt x="1700" y="1786"/>
                  </a:lnTo>
                  <a:lnTo>
                    <a:pt x="1709" y="1790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3"/>
                  </a:lnTo>
                  <a:lnTo>
                    <a:pt x="1727" y="1807"/>
                  </a:lnTo>
                  <a:lnTo>
                    <a:pt x="1730" y="1812"/>
                  </a:lnTo>
                  <a:lnTo>
                    <a:pt x="1732" y="1817"/>
                  </a:lnTo>
                  <a:lnTo>
                    <a:pt x="1733" y="1823"/>
                  </a:lnTo>
                  <a:lnTo>
                    <a:pt x="1734" y="1828"/>
                  </a:lnTo>
                  <a:lnTo>
                    <a:pt x="1734" y="1834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5"/>
                  </a:lnTo>
                  <a:lnTo>
                    <a:pt x="1728" y="1860"/>
                  </a:lnTo>
                  <a:lnTo>
                    <a:pt x="1725" y="1866"/>
                  </a:lnTo>
                  <a:lnTo>
                    <a:pt x="1722" y="1871"/>
                  </a:lnTo>
                  <a:lnTo>
                    <a:pt x="1717" y="1875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8"/>
                  </a:lnTo>
                  <a:lnTo>
                    <a:pt x="1687" y="1892"/>
                  </a:lnTo>
                  <a:lnTo>
                    <a:pt x="1678" y="1894"/>
                  </a:lnTo>
                  <a:lnTo>
                    <a:pt x="1666" y="1896"/>
                  </a:lnTo>
                  <a:lnTo>
                    <a:pt x="1652" y="1896"/>
                  </a:lnTo>
                  <a:lnTo>
                    <a:pt x="1642" y="1896"/>
                  </a:lnTo>
                  <a:lnTo>
                    <a:pt x="1633" y="1895"/>
                  </a:lnTo>
                  <a:lnTo>
                    <a:pt x="1625" y="1894"/>
                  </a:lnTo>
                  <a:lnTo>
                    <a:pt x="1616" y="1892"/>
                  </a:lnTo>
                  <a:lnTo>
                    <a:pt x="1609" y="1890"/>
                  </a:lnTo>
                  <a:lnTo>
                    <a:pt x="1602" y="1886"/>
                  </a:lnTo>
                  <a:lnTo>
                    <a:pt x="1595" y="1882"/>
                  </a:lnTo>
                  <a:lnTo>
                    <a:pt x="1589" y="1878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1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39"/>
                  </a:lnTo>
                  <a:lnTo>
                    <a:pt x="1566" y="1830"/>
                  </a:lnTo>
                  <a:lnTo>
                    <a:pt x="1566" y="1820"/>
                  </a:lnTo>
                  <a:lnTo>
                    <a:pt x="1587" y="1820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4" y="1892"/>
                  </a:lnTo>
                  <a:lnTo>
                    <a:pt x="1764" y="1677"/>
                  </a:lnTo>
                  <a:close/>
                  <a:moveTo>
                    <a:pt x="1958" y="1814"/>
                  </a:moveTo>
                  <a:lnTo>
                    <a:pt x="1958" y="1823"/>
                  </a:lnTo>
                  <a:lnTo>
                    <a:pt x="1957" y="1830"/>
                  </a:lnTo>
                  <a:lnTo>
                    <a:pt x="1955" y="1838"/>
                  </a:lnTo>
                  <a:lnTo>
                    <a:pt x="1953" y="1845"/>
                  </a:lnTo>
                  <a:lnTo>
                    <a:pt x="1951" y="1853"/>
                  </a:lnTo>
                  <a:lnTo>
                    <a:pt x="1948" y="1859"/>
                  </a:lnTo>
                  <a:lnTo>
                    <a:pt x="1943" y="1866"/>
                  </a:lnTo>
                  <a:lnTo>
                    <a:pt x="1939" y="1871"/>
                  </a:lnTo>
                  <a:lnTo>
                    <a:pt x="1935" y="1877"/>
                  </a:lnTo>
                  <a:lnTo>
                    <a:pt x="1929" y="1882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6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2"/>
                  </a:lnTo>
                  <a:lnTo>
                    <a:pt x="1835" y="1877"/>
                  </a:lnTo>
                  <a:lnTo>
                    <a:pt x="1830" y="1871"/>
                  </a:lnTo>
                  <a:lnTo>
                    <a:pt x="1826" y="1866"/>
                  </a:lnTo>
                  <a:lnTo>
                    <a:pt x="1822" y="1859"/>
                  </a:lnTo>
                  <a:lnTo>
                    <a:pt x="1819" y="1853"/>
                  </a:lnTo>
                  <a:lnTo>
                    <a:pt x="1816" y="1845"/>
                  </a:lnTo>
                  <a:lnTo>
                    <a:pt x="1814" y="1838"/>
                  </a:lnTo>
                  <a:lnTo>
                    <a:pt x="1813" y="1830"/>
                  </a:lnTo>
                  <a:lnTo>
                    <a:pt x="1812" y="1823"/>
                  </a:lnTo>
                  <a:lnTo>
                    <a:pt x="1812" y="1814"/>
                  </a:lnTo>
                  <a:lnTo>
                    <a:pt x="1812" y="1805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5"/>
                  </a:lnTo>
                  <a:lnTo>
                    <a:pt x="1822" y="1769"/>
                  </a:lnTo>
                  <a:lnTo>
                    <a:pt x="1826" y="1762"/>
                  </a:lnTo>
                  <a:lnTo>
                    <a:pt x="1830" y="1756"/>
                  </a:lnTo>
                  <a:lnTo>
                    <a:pt x="1835" y="1750"/>
                  </a:lnTo>
                  <a:lnTo>
                    <a:pt x="1841" y="1746"/>
                  </a:lnTo>
                  <a:lnTo>
                    <a:pt x="1847" y="1742"/>
                  </a:lnTo>
                  <a:lnTo>
                    <a:pt x="1854" y="1738"/>
                  </a:lnTo>
                  <a:lnTo>
                    <a:pt x="1860" y="1735"/>
                  </a:lnTo>
                  <a:lnTo>
                    <a:pt x="1868" y="1733"/>
                  </a:lnTo>
                  <a:lnTo>
                    <a:pt x="1876" y="1732"/>
                  </a:lnTo>
                  <a:lnTo>
                    <a:pt x="1885" y="1732"/>
                  </a:lnTo>
                  <a:lnTo>
                    <a:pt x="1894" y="1732"/>
                  </a:lnTo>
                  <a:lnTo>
                    <a:pt x="1901" y="1733"/>
                  </a:lnTo>
                  <a:lnTo>
                    <a:pt x="1909" y="1735"/>
                  </a:lnTo>
                  <a:lnTo>
                    <a:pt x="1916" y="1738"/>
                  </a:lnTo>
                  <a:lnTo>
                    <a:pt x="1923" y="1742"/>
                  </a:lnTo>
                  <a:lnTo>
                    <a:pt x="1929" y="1746"/>
                  </a:lnTo>
                  <a:lnTo>
                    <a:pt x="1935" y="1750"/>
                  </a:lnTo>
                  <a:lnTo>
                    <a:pt x="1939" y="1756"/>
                  </a:lnTo>
                  <a:lnTo>
                    <a:pt x="1943" y="1762"/>
                  </a:lnTo>
                  <a:lnTo>
                    <a:pt x="1948" y="1769"/>
                  </a:lnTo>
                  <a:lnTo>
                    <a:pt x="1951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5"/>
                  </a:lnTo>
                  <a:lnTo>
                    <a:pt x="1958" y="1814"/>
                  </a:lnTo>
                  <a:close/>
                  <a:moveTo>
                    <a:pt x="1830" y="1814"/>
                  </a:moveTo>
                  <a:lnTo>
                    <a:pt x="1831" y="1826"/>
                  </a:lnTo>
                  <a:lnTo>
                    <a:pt x="1833" y="1838"/>
                  </a:lnTo>
                  <a:lnTo>
                    <a:pt x="1838" y="1850"/>
                  </a:lnTo>
                  <a:lnTo>
                    <a:pt x="1844" y="1859"/>
                  </a:lnTo>
                  <a:lnTo>
                    <a:pt x="1847" y="1864"/>
                  </a:lnTo>
                  <a:lnTo>
                    <a:pt x="1852" y="1868"/>
                  </a:lnTo>
                  <a:lnTo>
                    <a:pt x="1856" y="1871"/>
                  </a:lnTo>
                  <a:lnTo>
                    <a:pt x="1861" y="1874"/>
                  </a:lnTo>
                  <a:lnTo>
                    <a:pt x="1867" y="1877"/>
                  </a:lnTo>
                  <a:lnTo>
                    <a:pt x="1872" y="1879"/>
                  </a:lnTo>
                  <a:lnTo>
                    <a:pt x="1879" y="1880"/>
                  </a:lnTo>
                  <a:lnTo>
                    <a:pt x="1885" y="1880"/>
                  </a:lnTo>
                  <a:lnTo>
                    <a:pt x="1892" y="1880"/>
                  </a:lnTo>
                  <a:lnTo>
                    <a:pt x="1898" y="1879"/>
                  </a:lnTo>
                  <a:lnTo>
                    <a:pt x="1903" y="1877"/>
                  </a:lnTo>
                  <a:lnTo>
                    <a:pt x="1909" y="1874"/>
                  </a:lnTo>
                  <a:lnTo>
                    <a:pt x="1913" y="1871"/>
                  </a:lnTo>
                  <a:lnTo>
                    <a:pt x="1919" y="1868"/>
                  </a:lnTo>
                  <a:lnTo>
                    <a:pt x="1922" y="1864"/>
                  </a:lnTo>
                  <a:lnTo>
                    <a:pt x="1926" y="1859"/>
                  </a:lnTo>
                  <a:lnTo>
                    <a:pt x="1931" y="1850"/>
                  </a:lnTo>
                  <a:lnTo>
                    <a:pt x="1936" y="1838"/>
                  </a:lnTo>
                  <a:lnTo>
                    <a:pt x="1939" y="1826"/>
                  </a:lnTo>
                  <a:lnTo>
                    <a:pt x="1939" y="1814"/>
                  </a:lnTo>
                  <a:lnTo>
                    <a:pt x="1939" y="1802"/>
                  </a:lnTo>
                  <a:lnTo>
                    <a:pt x="1936" y="1789"/>
                  </a:lnTo>
                  <a:lnTo>
                    <a:pt x="1931" y="1778"/>
                  </a:lnTo>
                  <a:lnTo>
                    <a:pt x="1926" y="1769"/>
                  </a:lnTo>
                  <a:lnTo>
                    <a:pt x="1922" y="1764"/>
                  </a:lnTo>
                  <a:lnTo>
                    <a:pt x="1919" y="1760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49"/>
                  </a:lnTo>
                  <a:lnTo>
                    <a:pt x="1892" y="1748"/>
                  </a:lnTo>
                  <a:lnTo>
                    <a:pt x="1885" y="1747"/>
                  </a:lnTo>
                  <a:lnTo>
                    <a:pt x="1879" y="1748"/>
                  </a:lnTo>
                  <a:lnTo>
                    <a:pt x="1872" y="1749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0"/>
                  </a:lnTo>
                  <a:lnTo>
                    <a:pt x="1847" y="1764"/>
                  </a:lnTo>
                  <a:lnTo>
                    <a:pt x="1844" y="1769"/>
                  </a:lnTo>
                  <a:lnTo>
                    <a:pt x="1838" y="1778"/>
                  </a:lnTo>
                  <a:lnTo>
                    <a:pt x="1833" y="1789"/>
                  </a:lnTo>
                  <a:lnTo>
                    <a:pt x="1831" y="1802"/>
                  </a:lnTo>
                  <a:lnTo>
                    <a:pt x="1830" y="1814"/>
                  </a:lnTo>
                  <a:close/>
                  <a:moveTo>
                    <a:pt x="1969" y="1736"/>
                  </a:moveTo>
                  <a:lnTo>
                    <a:pt x="1991" y="1736"/>
                  </a:lnTo>
                  <a:lnTo>
                    <a:pt x="2039" y="1872"/>
                  </a:lnTo>
                  <a:lnTo>
                    <a:pt x="2088" y="1736"/>
                  </a:lnTo>
                  <a:lnTo>
                    <a:pt x="2108" y="1736"/>
                  </a:lnTo>
                  <a:lnTo>
                    <a:pt x="2049" y="1892"/>
                  </a:lnTo>
                  <a:lnTo>
                    <a:pt x="2030" y="1892"/>
                  </a:lnTo>
                  <a:lnTo>
                    <a:pt x="1969" y="1736"/>
                  </a:lnTo>
                  <a:close/>
                  <a:moveTo>
                    <a:pt x="2138" y="1819"/>
                  </a:moveTo>
                  <a:lnTo>
                    <a:pt x="2139" y="1829"/>
                  </a:lnTo>
                  <a:lnTo>
                    <a:pt x="2141" y="1840"/>
                  </a:lnTo>
                  <a:lnTo>
                    <a:pt x="2144" y="1851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8"/>
                  </a:lnTo>
                  <a:lnTo>
                    <a:pt x="2162" y="1871"/>
                  </a:lnTo>
                  <a:lnTo>
                    <a:pt x="2166" y="1874"/>
                  </a:lnTo>
                  <a:lnTo>
                    <a:pt x="2171" y="1877"/>
                  </a:lnTo>
                  <a:lnTo>
                    <a:pt x="2177" y="1879"/>
                  </a:lnTo>
                  <a:lnTo>
                    <a:pt x="2182" y="1880"/>
                  </a:lnTo>
                  <a:lnTo>
                    <a:pt x="2190" y="1880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3"/>
                  </a:lnTo>
                  <a:lnTo>
                    <a:pt x="2222" y="1869"/>
                  </a:lnTo>
                  <a:lnTo>
                    <a:pt x="2227" y="1864"/>
                  </a:lnTo>
                  <a:lnTo>
                    <a:pt x="2232" y="1857"/>
                  </a:lnTo>
                  <a:lnTo>
                    <a:pt x="2235" y="1848"/>
                  </a:lnTo>
                  <a:lnTo>
                    <a:pt x="2238" y="1840"/>
                  </a:lnTo>
                  <a:lnTo>
                    <a:pt x="2257" y="1840"/>
                  </a:lnTo>
                  <a:lnTo>
                    <a:pt x="2253" y="1853"/>
                  </a:lnTo>
                  <a:lnTo>
                    <a:pt x="2248" y="1864"/>
                  </a:lnTo>
                  <a:lnTo>
                    <a:pt x="2243" y="1873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7"/>
                  </a:lnTo>
                  <a:lnTo>
                    <a:pt x="2221" y="1891"/>
                  </a:lnTo>
                  <a:lnTo>
                    <a:pt x="2216" y="1893"/>
                  </a:lnTo>
                  <a:lnTo>
                    <a:pt x="2203" y="1895"/>
                  </a:lnTo>
                  <a:lnTo>
                    <a:pt x="2190" y="1896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7"/>
                  </a:lnTo>
                  <a:lnTo>
                    <a:pt x="2136" y="1871"/>
                  </a:lnTo>
                  <a:lnTo>
                    <a:pt x="2131" y="1866"/>
                  </a:lnTo>
                  <a:lnTo>
                    <a:pt x="2128" y="1859"/>
                  </a:lnTo>
                  <a:lnTo>
                    <a:pt x="2125" y="1853"/>
                  </a:lnTo>
                  <a:lnTo>
                    <a:pt x="2123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3" y="1784"/>
                  </a:lnTo>
                  <a:lnTo>
                    <a:pt x="2125" y="1776"/>
                  </a:lnTo>
                  <a:lnTo>
                    <a:pt x="2128" y="1770"/>
                  </a:lnTo>
                  <a:lnTo>
                    <a:pt x="2131" y="1763"/>
                  </a:lnTo>
                  <a:lnTo>
                    <a:pt x="2136" y="1758"/>
                  </a:lnTo>
                  <a:lnTo>
                    <a:pt x="2140" y="1751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8"/>
                  </a:lnTo>
                  <a:lnTo>
                    <a:pt x="2164" y="1735"/>
                  </a:lnTo>
                  <a:lnTo>
                    <a:pt x="2172" y="1733"/>
                  </a:lnTo>
                  <a:lnTo>
                    <a:pt x="2180" y="1732"/>
                  </a:lnTo>
                  <a:lnTo>
                    <a:pt x="2190" y="1732"/>
                  </a:lnTo>
                  <a:lnTo>
                    <a:pt x="2198" y="1732"/>
                  </a:lnTo>
                  <a:lnTo>
                    <a:pt x="2207" y="1733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3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59"/>
                  </a:lnTo>
                  <a:lnTo>
                    <a:pt x="2247" y="1765"/>
                  </a:lnTo>
                  <a:lnTo>
                    <a:pt x="2250" y="1772"/>
                  </a:lnTo>
                  <a:lnTo>
                    <a:pt x="2252" y="1779"/>
                  </a:lnTo>
                  <a:lnTo>
                    <a:pt x="2254" y="1787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5" y="1783"/>
                  </a:lnTo>
                  <a:lnTo>
                    <a:pt x="2231" y="1773"/>
                  </a:lnTo>
                  <a:lnTo>
                    <a:pt x="2225" y="1764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0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7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0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4"/>
                  </a:lnTo>
                  <a:lnTo>
                    <a:pt x="2147" y="1773"/>
                  </a:lnTo>
                  <a:lnTo>
                    <a:pt x="2143" y="1783"/>
                  </a:lnTo>
                  <a:lnTo>
                    <a:pt x="2140" y="1792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2" y="1736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6"/>
                  </a:lnTo>
                  <a:lnTo>
                    <a:pt x="2311" y="1750"/>
                  </a:lnTo>
                  <a:lnTo>
                    <a:pt x="2316" y="1745"/>
                  </a:lnTo>
                  <a:lnTo>
                    <a:pt x="2321" y="1741"/>
                  </a:lnTo>
                  <a:lnTo>
                    <a:pt x="2329" y="1736"/>
                  </a:lnTo>
                  <a:lnTo>
                    <a:pt x="2336" y="1734"/>
                  </a:lnTo>
                  <a:lnTo>
                    <a:pt x="2344" y="1732"/>
                  </a:lnTo>
                  <a:lnTo>
                    <a:pt x="2353" y="1732"/>
                  </a:lnTo>
                  <a:lnTo>
                    <a:pt x="2360" y="1732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4"/>
                  </a:lnTo>
                  <a:lnTo>
                    <a:pt x="2397" y="1748"/>
                  </a:lnTo>
                  <a:lnTo>
                    <a:pt x="2400" y="1751"/>
                  </a:lnTo>
                  <a:lnTo>
                    <a:pt x="2402" y="1757"/>
                  </a:lnTo>
                  <a:lnTo>
                    <a:pt x="2405" y="1761"/>
                  </a:lnTo>
                  <a:lnTo>
                    <a:pt x="2407" y="1766"/>
                  </a:lnTo>
                  <a:lnTo>
                    <a:pt x="2409" y="1778"/>
                  </a:lnTo>
                  <a:lnTo>
                    <a:pt x="2409" y="1791"/>
                  </a:lnTo>
                  <a:lnTo>
                    <a:pt x="2409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1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8"/>
                  </a:lnTo>
                  <a:lnTo>
                    <a:pt x="2351" y="1747"/>
                  </a:lnTo>
                  <a:lnTo>
                    <a:pt x="2345" y="1748"/>
                  </a:lnTo>
                  <a:lnTo>
                    <a:pt x="2340" y="1748"/>
                  </a:lnTo>
                  <a:lnTo>
                    <a:pt x="2335" y="1750"/>
                  </a:lnTo>
                  <a:lnTo>
                    <a:pt x="2330" y="1751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79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6"/>
                  </a:moveTo>
                  <a:lnTo>
                    <a:pt x="2465" y="1736"/>
                  </a:lnTo>
                  <a:lnTo>
                    <a:pt x="2465" y="1892"/>
                  </a:lnTo>
                  <a:lnTo>
                    <a:pt x="2446" y="1892"/>
                  </a:lnTo>
                  <a:lnTo>
                    <a:pt x="2446" y="1736"/>
                  </a:lnTo>
                  <a:close/>
                  <a:moveTo>
                    <a:pt x="2500" y="1784"/>
                  </a:moveTo>
                  <a:lnTo>
                    <a:pt x="2500" y="1777"/>
                  </a:lnTo>
                  <a:lnTo>
                    <a:pt x="2501" y="1771"/>
                  </a:lnTo>
                  <a:lnTo>
                    <a:pt x="2503" y="1765"/>
                  </a:lnTo>
                  <a:lnTo>
                    <a:pt x="2505" y="1760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7"/>
                  </a:lnTo>
                  <a:lnTo>
                    <a:pt x="2518" y="1744"/>
                  </a:lnTo>
                  <a:lnTo>
                    <a:pt x="2528" y="1738"/>
                  </a:lnTo>
                  <a:lnTo>
                    <a:pt x="2537" y="1734"/>
                  </a:lnTo>
                  <a:lnTo>
                    <a:pt x="2549" y="1732"/>
                  </a:lnTo>
                  <a:lnTo>
                    <a:pt x="2562" y="1732"/>
                  </a:lnTo>
                  <a:lnTo>
                    <a:pt x="2573" y="1732"/>
                  </a:lnTo>
                  <a:lnTo>
                    <a:pt x="2583" y="1733"/>
                  </a:lnTo>
                  <a:lnTo>
                    <a:pt x="2592" y="1736"/>
                  </a:lnTo>
                  <a:lnTo>
                    <a:pt x="2601" y="1741"/>
                  </a:lnTo>
                  <a:lnTo>
                    <a:pt x="2605" y="1744"/>
                  </a:lnTo>
                  <a:lnTo>
                    <a:pt x="2609" y="1747"/>
                  </a:lnTo>
                  <a:lnTo>
                    <a:pt x="2612" y="1751"/>
                  </a:lnTo>
                  <a:lnTo>
                    <a:pt x="2614" y="1756"/>
                  </a:lnTo>
                  <a:lnTo>
                    <a:pt x="2616" y="1761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1" y="1869"/>
                  </a:lnTo>
                  <a:lnTo>
                    <a:pt x="2623" y="1872"/>
                  </a:lnTo>
                  <a:lnTo>
                    <a:pt x="2626" y="1874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7" y="1874"/>
                  </a:lnTo>
                  <a:lnTo>
                    <a:pt x="2637" y="1891"/>
                  </a:lnTo>
                  <a:lnTo>
                    <a:pt x="2631" y="1892"/>
                  </a:lnTo>
                  <a:lnTo>
                    <a:pt x="2625" y="1892"/>
                  </a:lnTo>
                  <a:lnTo>
                    <a:pt x="2618" y="1891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4"/>
                  </a:lnTo>
                  <a:lnTo>
                    <a:pt x="2604" y="1880"/>
                  </a:lnTo>
                  <a:lnTo>
                    <a:pt x="2603" y="1875"/>
                  </a:lnTo>
                  <a:lnTo>
                    <a:pt x="2602" y="1870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1"/>
                  </a:lnTo>
                  <a:lnTo>
                    <a:pt x="2591" y="1878"/>
                  </a:lnTo>
                  <a:lnTo>
                    <a:pt x="2586" y="1883"/>
                  </a:lnTo>
                  <a:lnTo>
                    <a:pt x="2579" y="1887"/>
                  </a:lnTo>
                  <a:lnTo>
                    <a:pt x="2572" y="1892"/>
                  </a:lnTo>
                  <a:lnTo>
                    <a:pt x="2564" y="1894"/>
                  </a:lnTo>
                  <a:lnTo>
                    <a:pt x="2556" y="1896"/>
                  </a:lnTo>
                  <a:lnTo>
                    <a:pt x="2545" y="1896"/>
                  </a:lnTo>
                  <a:lnTo>
                    <a:pt x="2534" y="1895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5"/>
                  </a:lnTo>
                  <a:lnTo>
                    <a:pt x="2505" y="1882"/>
                  </a:lnTo>
                  <a:lnTo>
                    <a:pt x="2502" y="1879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1"/>
                  </a:lnTo>
                  <a:lnTo>
                    <a:pt x="2493" y="1856"/>
                  </a:lnTo>
                  <a:lnTo>
                    <a:pt x="2493" y="1851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0"/>
                  </a:lnTo>
                  <a:lnTo>
                    <a:pt x="2500" y="1825"/>
                  </a:lnTo>
                  <a:lnTo>
                    <a:pt x="2504" y="1820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1"/>
                  </a:lnTo>
                  <a:lnTo>
                    <a:pt x="2532" y="1807"/>
                  </a:lnTo>
                  <a:lnTo>
                    <a:pt x="2546" y="1804"/>
                  </a:lnTo>
                  <a:lnTo>
                    <a:pt x="2561" y="1802"/>
                  </a:lnTo>
                  <a:lnTo>
                    <a:pt x="2576" y="1801"/>
                  </a:lnTo>
                  <a:lnTo>
                    <a:pt x="2582" y="1800"/>
                  </a:lnTo>
                  <a:lnTo>
                    <a:pt x="2587" y="1799"/>
                  </a:lnTo>
                  <a:lnTo>
                    <a:pt x="2590" y="1798"/>
                  </a:lnTo>
                  <a:lnTo>
                    <a:pt x="2595" y="1796"/>
                  </a:lnTo>
                  <a:lnTo>
                    <a:pt x="2597" y="1793"/>
                  </a:lnTo>
                  <a:lnTo>
                    <a:pt x="2599" y="1789"/>
                  </a:lnTo>
                  <a:lnTo>
                    <a:pt x="2600" y="1785"/>
                  </a:lnTo>
                  <a:lnTo>
                    <a:pt x="2601" y="1779"/>
                  </a:lnTo>
                  <a:lnTo>
                    <a:pt x="2600" y="1771"/>
                  </a:lnTo>
                  <a:lnTo>
                    <a:pt x="2598" y="1763"/>
                  </a:lnTo>
                  <a:lnTo>
                    <a:pt x="2594" y="1758"/>
                  </a:lnTo>
                  <a:lnTo>
                    <a:pt x="2589" y="1753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7"/>
                  </a:lnTo>
                  <a:lnTo>
                    <a:pt x="2551" y="1748"/>
                  </a:lnTo>
                  <a:lnTo>
                    <a:pt x="2544" y="1749"/>
                  </a:lnTo>
                  <a:lnTo>
                    <a:pt x="2536" y="1752"/>
                  </a:lnTo>
                  <a:lnTo>
                    <a:pt x="2531" y="1756"/>
                  </a:lnTo>
                  <a:lnTo>
                    <a:pt x="2525" y="1761"/>
                  </a:lnTo>
                  <a:lnTo>
                    <a:pt x="2522" y="1768"/>
                  </a:lnTo>
                  <a:lnTo>
                    <a:pt x="2519" y="1775"/>
                  </a:lnTo>
                  <a:lnTo>
                    <a:pt x="2518" y="1784"/>
                  </a:lnTo>
                  <a:lnTo>
                    <a:pt x="2500" y="1784"/>
                  </a:lnTo>
                  <a:close/>
                  <a:moveTo>
                    <a:pt x="2601" y="1806"/>
                  </a:moveTo>
                  <a:lnTo>
                    <a:pt x="2600" y="1806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7"/>
                  </a:lnTo>
                  <a:lnTo>
                    <a:pt x="2536" y="1823"/>
                  </a:lnTo>
                  <a:lnTo>
                    <a:pt x="2531" y="1824"/>
                  </a:lnTo>
                  <a:lnTo>
                    <a:pt x="2527" y="1826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6"/>
                  </a:lnTo>
                  <a:lnTo>
                    <a:pt x="2514" y="1840"/>
                  </a:lnTo>
                  <a:lnTo>
                    <a:pt x="2513" y="1844"/>
                  </a:lnTo>
                  <a:lnTo>
                    <a:pt x="2511" y="1850"/>
                  </a:lnTo>
                  <a:lnTo>
                    <a:pt x="2513" y="1856"/>
                  </a:lnTo>
                  <a:lnTo>
                    <a:pt x="2515" y="1863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5"/>
                  </a:lnTo>
                  <a:lnTo>
                    <a:pt x="2533" y="1878"/>
                  </a:lnTo>
                  <a:lnTo>
                    <a:pt x="2540" y="1880"/>
                  </a:lnTo>
                  <a:lnTo>
                    <a:pt x="2546" y="1880"/>
                  </a:lnTo>
                  <a:lnTo>
                    <a:pt x="2557" y="1880"/>
                  </a:lnTo>
                  <a:lnTo>
                    <a:pt x="2568" y="1877"/>
                  </a:lnTo>
                  <a:lnTo>
                    <a:pt x="2576" y="1872"/>
                  </a:lnTo>
                  <a:lnTo>
                    <a:pt x="2585" y="1867"/>
                  </a:lnTo>
                  <a:lnTo>
                    <a:pt x="2591" y="1860"/>
                  </a:lnTo>
                  <a:lnTo>
                    <a:pt x="2597" y="1852"/>
                  </a:lnTo>
                  <a:lnTo>
                    <a:pt x="2598" y="1847"/>
                  </a:lnTo>
                  <a:lnTo>
                    <a:pt x="2599" y="1842"/>
                  </a:lnTo>
                  <a:lnTo>
                    <a:pt x="2600" y="1837"/>
                  </a:lnTo>
                  <a:lnTo>
                    <a:pt x="2601" y="1831"/>
                  </a:lnTo>
                  <a:lnTo>
                    <a:pt x="2601" y="1806"/>
                  </a:lnTo>
                  <a:close/>
                  <a:moveTo>
                    <a:pt x="2223" y="180"/>
                  </a:moveTo>
                  <a:lnTo>
                    <a:pt x="2222" y="162"/>
                  </a:lnTo>
                  <a:lnTo>
                    <a:pt x="2220" y="144"/>
                  </a:lnTo>
                  <a:lnTo>
                    <a:pt x="2216" y="126"/>
                  </a:lnTo>
                  <a:lnTo>
                    <a:pt x="2209" y="110"/>
                  </a:lnTo>
                  <a:lnTo>
                    <a:pt x="2201" y="94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1"/>
                  </a:lnTo>
                  <a:lnTo>
                    <a:pt x="2143" y="30"/>
                  </a:lnTo>
                  <a:lnTo>
                    <a:pt x="2129" y="22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3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3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1" y="30"/>
                  </a:lnTo>
                  <a:lnTo>
                    <a:pt x="1927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4"/>
                  </a:lnTo>
                  <a:lnTo>
                    <a:pt x="1875" y="110"/>
                  </a:lnTo>
                  <a:lnTo>
                    <a:pt x="1870" y="126"/>
                  </a:lnTo>
                  <a:lnTo>
                    <a:pt x="1866" y="144"/>
                  </a:lnTo>
                  <a:lnTo>
                    <a:pt x="1862" y="162"/>
                  </a:lnTo>
                  <a:lnTo>
                    <a:pt x="1861" y="180"/>
                  </a:lnTo>
                  <a:lnTo>
                    <a:pt x="1862" y="199"/>
                  </a:lnTo>
                  <a:lnTo>
                    <a:pt x="1866" y="217"/>
                  </a:lnTo>
                  <a:lnTo>
                    <a:pt x="1870" y="234"/>
                  </a:lnTo>
                  <a:lnTo>
                    <a:pt x="1875" y="250"/>
                  </a:lnTo>
                  <a:lnTo>
                    <a:pt x="1883" y="267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0"/>
                  </a:lnTo>
                  <a:lnTo>
                    <a:pt x="1941" y="330"/>
                  </a:lnTo>
                  <a:lnTo>
                    <a:pt x="1956" y="339"/>
                  </a:lnTo>
                  <a:lnTo>
                    <a:pt x="1971" y="348"/>
                  </a:lnTo>
                  <a:lnTo>
                    <a:pt x="1989" y="353"/>
                  </a:lnTo>
                  <a:lnTo>
                    <a:pt x="2006" y="357"/>
                  </a:lnTo>
                  <a:lnTo>
                    <a:pt x="2024" y="361"/>
                  </a:lnTo>
                  <a:lnTo>
                    <a:pt x="2043" y="362"/>
                  </a:lnTo>
                  <a:lnTo>
                    <a:pt x="2061" y="361"/>
                  </a:lnTo>
                  <a:lnTo>
                    <a:pt x="2078" y="357"/>
                  </a:lnTo>
                  <a:lnTo>
                    <a:pt x="2097" y="353"/>
                  </a:lnTo>
                  <a:lnTo>
                    <a:pt x="2113" y="348"/>
                  </a:lnTo>
                  <a:lnTo>
                    <a:pt x="2129" y="339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7"/>
                  </a:lnTo>
                  <a:lnTo>
                    <a:pt x="2209" y="250"/>
                  </a:lnTo>
                  <a:lnTo>
                    <a:pt x="2216" y="234"/>
                  </a:lnTo>
                  <a:lnTo>
                    <a:pt x="2220" y="217"/>
                  </a:lnTo>
                  <a:lnTo>
                    <a:pt x="2222" y="199"/>
                  </a:lnTo>
                  <a:lnTo>
                    <a:pt x="2223" y="180"/>
                  </a:lnTo>
                  <a:close/>
                  <a:moveTo>
                    <a:pt x="2648" y="784"/>
                  </a:moveTo>
                  <a:lnTo>
                    <a:pt x="2646" y="766"/>
                  </a:lnTo>
                  <a:lnTo>
                    <a:pt x="2643" y="747"/>
                  </a:lnTo>
                  <a:lnTo>
                    <a:pt x="2639" y="730"/>
                  </a:lnTo>
                  <a:lnTo>
                    <a:pt x="2633" y="714"/>
                  </a:lnTo>
                  <a:lnTo>
                    <a:pt x="2626" y="697"/>
                  </a:lnTo>
                  <a:lnTo>
                    <a:pt x="2616" y="682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5"/>
                  </a:lnTo>
                  <a:lnTo>
                    <a:pt x="2568" y="634"/>
                  </a:lnTo>
                  <a:lnTo>
                    <a:pt x="2552" y="625"/>
                  </a:lnTo>
                  <a:lnTo>
                    <a:pt x="2537" y="618"/>
                  </a:lnTo>
                  <a:lnTo>
                    <a:pt x="2520" y="611"/>
                  </a:lnTo>
                  <a:lnTo>
                    <a:pt x="2503" y="607"/>
                  </a:lnTo>
                  <a:lnTo>
                    <a:pt x="2484" y="604"/>
                  </a:lnTo>
                  <a:lnTo>
                    <a:pt x="2466" y="604"/>
                  </a:lnTo>
                  <a:lnTo>
                    <a:pt x="2448" y="604"/>
                  </a:lnTo>
                  <a:lnTo>
                    <a:pt x="2430" y="607"/>
                  </a:lnTo>
                  <a:lnTo>
                    <a:pt x="2412" y="611"/>
                  </a:lnTo>
                  <a:lnTo>
                    <a:pt x="2396" y="618"/>
                  </a:lnTo>
                  <a:lnTo>
                    <a:pt x="2380" y="625"/>
                  </a:lnTo>
                  <a:lnTo>
                    <a:pt x="2366" y="634"/>
                  </a:lnTo>
                  <a:lnTo>
                    <a:pt x="2352" y="645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2"/>
                  </a:lnTo>
                  <a:lnTo>
                    <a:pt x="2307" y="697"/>
                  </a:lnTo>
                  <a:lnTo>
                    <a:pt x="2300" y="714"/>
                  </a:lnTo>
                  <a:lnTo>
                    <a:pt x="2293" y="730"/>
                  </a:lnTo>
                  <a:lnTo>
                    <a:pt x="2289" y="747"/>
                  </a:lnTo>
                  <a:lnTo>
                    <a:pt x="2287" y="766"/>
                  </a:lnTo>
                  <a:lnTo>
                    <a:pt x="2286" y="784"/>
                  </a:lnTo>
                  <a:lnTo>
                    <a:pt x="2287" y="802"/>
                  </a:lnTo>
                  <a:lnTo>
                    <a:pt x="2289" y="821"/>
                  </a:lnTo>
                  <a:lnTo>
                    <a:pt x="2293" y="838"/>
                  </a:lnTo>
                  <a:lnTo>
                    <a:pt x="2300" y="854"/>
                  </a:lnTo>
                  <a:lnTo>
                    <a:pt x="2307" y="870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3"/>
                  </a:lnTo>
                  <a:lnTo>
                    <a:pt x="2366" y="934"/>
                  </a:lnTo>
                  <a:lnTo>
                    <a:pt x="2380" y="943"/>
                  </a:lnTo>
                  <a:lnTo>
                    <a:pt x="2396" y="950"/>
                  </a:lnTo>
                  <a:lnTo>
                    <a:pt x="2412" y="957"/>
                  </a:lnTo>
                  <a:lnTo>
                    <a:pt x="2430" y="961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1"/>
                  </a:lnTo>
                  <a:lnTo>
                    <a:pt x="2520" y="957"/>
                  </a:lnTo>
                  <a:lnTo>
                    <a:pt x="2537" y="950"/>
                  </a:lnTo>
                  <a:lnTo>
                    <a:pt x="2552" y="943"/>
                  </a:lnTo>
                  <a:lnTo>
                    <a:pt x="2568" y="934"/>
                  </a:lnTo>
                  <a:lnTo>
                    <a:pt x="2582" y="923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0"/>
                  </a:lnTo>
                  <a:lnTo>
                    <a:pt x="2633" y="854"/>
                  </a:lnTo>
                  <a:lnTo>
                    <a:pt x="2639" y="838"/>
                  </a:lnTo>
                  <a:lnTo>
                    <a:pt x="2643" y="821"/>
                  </a:lnTo>
                  <a:lnTo>
                    <a:pt x="2646" y="802"/>
                  </a:lnTo>
                  <a:lnTo>
                    <a:pt x="2648" y="784"/>
                  </a:lnTo>
                  <a:close/>
                  <a:moveTo>
                    <a:pt x="2276" y="63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0"/>
                  </a:lnTo>
                  <a:lnTo>
                    <a:pt x="2287" y="127"/>
                  </a:lnTo>
                  <a:lnTo>
                    <a:pt x="2287" y="142"/>
                  </a:lnTo>
                  <a:lnTo>
                    <a:pt x="2286" y="160"/>
                  </a:lnTo>
                  <a:lnTo>
                    <a:pt x="2285" y="177"/>
                  </a:lnTo>
                  <a:lnTo>
                    <a:pt x="2282" y="196"/>
                  </a:lnTo>
                  <a:lnTo>
                    <a:pt x="2278" y="216"/>
                  </a:lnTo>
                  <a:lnTo>
                    <a:pt x="2273" y="236"/>
                  </a:lnTo>
                  <a:lnTo>
                    <a:pt x="2266" y="257"/>
                  </a:lnTo>
                  <a:lnTo>
                    <a:pt x="2258" y="279"/>
                  </a:lnTo>
                  <a:lnTo>
                    <a:pt x="2252" y="289"/>
                  </a:lnTo>
                  <a:lnTo>
                    <a:pt x="2247" y="299"/>
                  </a:lnTo>
                  <a:lnTo>
                    <a:pt x="2241" y="309"/>
                  </a:lnTo>
                  <a:lnTo>
                    <a:pt x="2235" y="317"/>
                  </a:lnTo>
                  <a:lnTo>
                    <a:pt x="2223" y="333"/>
                  </a:lnTo>
                  <a:lnTo>
                    <a:pt x="2209" y="347"/>
                  </a:lnTo>
                  <a:lnTo>
                    <a:pt x="2195" y="358"/>
                  </a:lnTo>
                  <a:lnTo>
                    <a:pt x="2180" y="369"/>
                  </a:lnTo>
                  <a:lnTo>
                    <a:pt x="2164" y="379"/>
                  </a:lnTo>
                  <a:lnTo>
                    <a:pt x="2147" y="388"/>
                  </a:lnTo>
                  <a:lnTo>
                    <a:pt x="2113" y="404"/>
                  </a:lnTo>
                  <a:lnTo>
                    <a:pt x="2076" y="420"/>
                  </a:lnTo>
                  <a:lnTo>
                    <a:pt x="2058" y="429"/>
                  </a:lnTo>
                  <a:lnTo>
                    <a:pt x="2038" y="438"/>
                  </a:lnTo>
                  <a:lnTo>
                    <a:pt x="2019" y="449"/>
                  </a:lnTo>
                  <a:lnTo>
                    <a:pt x="2000" y="461"/>
                  </a:lnTo>
                  <a:lnTo>
                    <a:pt x="1990" y="469"/>
                  </a:lnTo>
                  <a:lnTo>
                    <a:pt x="1980" y="478"/>
                  </a:lnTo>
                  <a:lnTo>
                    <a:pt x="1970" y="488"/>
                  </a:lnTo>
                  <a:lnTo>
                    <a:pt x="1962" y="499"/>
                  </a:lnTo>
                  <a:lnTo>
                    <a:pt x="1953" y="511"/>
                  </a:lnTo>
                  <a:lnTo>
                    <a:pt x="1944" y="524"/>
                  </a:lnTo>
                  <a:lnTo>
                    <a:pt x="1937" y="538"/>
                  </a:lnTo>
                  <a:lnTo>
                    <a:pt x="1929" y="552"/>
                  </a:lnTo>
                  <a:lnTo>
                    <a:pt x="1915" y="582"/>
                  </a:lnTo>
                  <a:lnTo>
                    <a:pt x="1903" y="613"/>
                  </a:lnTo>
                  <a:lnTo>
                    <a:pt x="1893" y="646"/>
                  </a:lnTo>
                  <a:lnTo>
                    <a:pt x="1883" y="678"/>
                  </a:lnTo>
                  <a:lnTo>
                    <a:pt x="1874" y="709"/>
                  </a:lnTo>
                  <a:lnTo>
                    <a:pt x="1867" y="740"/>
                  </a:lnTo>
                  <a:lnTo>
                    <a:pt x="1861" y="767"/>
                  </a:lnTo>
                  <a:lnTo>
                    <a:pt x="1856" y="790"/>
                  </a:lnTo>
                  <a:lnTo>
                    <a:pt x="1849" y="826"/>
                  </a:lnTo>
                  <a:lnTo>
                    <a:pt x="1848" y="839"/>
                  </a:lnTo>
                  <a:lnTo>
                    <a:pt x="2213" y="906"/>
                  </a:lnTo>
                  <a:lnTo>
                    <a:pt x="2212" y="897"/>
                  </a:lnTo>
                  <a:lnTo>
                    <a:pt x="2210" y="877"/>
                  </a:lnTo>
                  <a:lnTo>
                    <a:pt x="2209" y="862"/>
                  </a:lnTo>
                  <a:lnTo>
                    <a:pt x="2209" y="844"/>
                  </a:lnTo>
                  <a:lnTo>
                    <a:pt x="2208" y="825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1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5"/>
                  </a:lnTo>
                  <a:lnTo>
                    <a:pt x="2231" y="694"/>
                  </a:lnTo>
                  <a:lnTo>
                    <a:pt x="2236" y="683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5"/>
                  </a:lnTo>
                  <a:lnTo>
                    <a:pt x="2267" y="636"/>
                  </a:lnTo>
                  <a:lnTo>
                    <a:pt x="2282" y="620"/>
                  </a:lnTo>
                  <a:lnTo>
                    <a:pt x="2299" y="606"/>
                  </a:lnTo>
                  <a:lnTo>
                    <a:pt x="2315" y="595"/>
                  </a:lnTo>
                  <a:lnTo>
                    <a:pt x="2331" y="585"/>
                  </a:lnTo>
                  <a:lnTo>
                    <a:pt x="2348" y="577"/>
                  </a:lnTo>
                  <a:lnTo>
                    <a:pt x="2365" y="569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1"/>
                  </a:lnTo>
                  <a:lnTo>
                    <a:pt x="2432" y="544"/>
                  </a:lnTo>
                  <a:lnTo>
                    <a:pt x="2449" y="538"/>
                  </a:lnTo>
                  <a:lnTo>
                    <a:pt x="2465" y="530"/>
                  </a:lnTo>
                  <a:lnTo>
                    <a:pt x="2481" y="520"/>
                  </a:lnTo>
                  <a:lnTo>
                    <a:pt x="2497" y="511"/>
                  </a:lnTo>
                  <a:lnTo>
                    <a:pt x="2513" y="498"/>
                  </a:lnTo>
                  <a:lnTo>
                    <a:pt x="2529" y="483"/>
                  </a:lnTo>
                  <a:lnTo>
                    <a:pt x="2536" y="474"/>
                  </a:lnTo>
                  <a:lnTo>
                    <a:pt x="2543" y="465"/>
                  </a:lnTo>
                  <a:lnTo>
                    <a:pt x="2550" y="455"/>
                  </a:lnTo>
                  <a:lnTo>
                    <a:pt x="2557" y="444"/>
                  </a:lnTo>
                  <a:lnTo>
                    <a:pt x="2570" y="419"/>
                  </a:lnTo>
                  <a:lnTo>
                    <a:pt x="2581" y="392"/>
                  </a:lnTo>
                  <a:lnTo>
                    <a:pt x="2591" y="364"/>
                  </a:lnTo>
                  <a:lnTo>
                    <a:pt x="2601" y="335"/>
                  </a:lnTo>
                  <a:lnTo>
                    <a:pt x="2609" y="306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7" y="176"/>
                  </a:lnTo>
                  <a:lnTo>
                    <a:pt x="2642" y="145"/>
                  </a:lnTo>
                  <a:lnTo>
                    <a:pt x="2643" y="133"/>
                  </a:lnTo>
                  <a:lnTo>
                    <a:pt x="2276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9" name="Freeform 1109"/>
            <p:cNvSpPr>
              <a:spLocks noEditPoints="1"/>
            </p:cNvSpPr>
            <p:nvPr userDrawn="1"/>
          </p:nvSpPr>
          <p:spPr bwMode="auto">
            <a:xfrm>
              <a:off x="2497" y="739"/>
              <a:ext cx="882" cy="632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9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1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7"/>
                  </a:lnTo>
                  <a:lnTo>
                    <a:pt x="286" y="1394"/>
                  </a:lnTo>
                  <a:lnTo>
                    <a:pt x="288" y="1400"/>
                  </a:lnTo>
                  <a:lnTo>
                    <a:pt x="293" y="1394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2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1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1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0"/>
                  </a:lnTo>
                  <a:lnTo>
                    <a:pt x="389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9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2"/>
                  </a:lnTo>
                  <a:lnTo>
                    <a:pt x="294" y="1421"/>
                  </a:lnTo>
                  <a:lnTo>
                    <a:pt x="293" y="1431"/>
                  </a:lnTo>
                  <a:lnTo>
                    <a:pt x="291" y="1442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2" y="1416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6"/>
                  </a:lnTo>
                  <a:lnTo>
                    <a:pt x="207" y="1399"/>
                  </a:lnTo>
                  <a:lnTo>
                    <a:pt x="205" y="1402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8" y="1397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2" y="1372"/>
                  </a:lnTo>
                  <a:lnTo>
                    <a:pt x="490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9"/>
                  </a:lnTo>
                  <a:lnTo>
                    <a:pt x="553" y="1395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8"/>
                  </a:lnTo>
                  <a:lnTo>
                    <a:pt x="567" y="1477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10"/>
                  </a:lnTo>
                  <a:lnTo>
                    <a:pt x="547" y="1516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1"/>
                  </a:lnTo>
                  <a:lnTo>
                    <a:pt x="455" y="1516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8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6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9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6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7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0"/>
                  </a:lnTo>
                  <a:lnTo>
                    <a:pt x="770" y="1516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6"/>
                  </a:lnTo>
                  <a:lnTo>
                    <a:pt x="666" y="1510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7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8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5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5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8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5"/>
                  </a:lnTo>
                  <a:lnTo>
                    <a:pt x="669" y="1477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3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2"/>
                  </a:lnTo>
                  <a:lnTo>
                    <a:pt x="702" y="1516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9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6"/>
                  </a:lnTo>
                  <a:lnTo>
                    <a:pt x="745" y="1512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3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4" y="1465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8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8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8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30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9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2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3" y="1394"/>
                  </a:lnTo>
                  <a:lnTo>
                    <a:pt x="1077" y="1400"/>
                  </a:lnTo>
                  <a:lnTo>
                    <a:pt x="1081" y="1394"/>
                  </a:lnTo>
                  <a:lnTo>
                    <a:pt x="1085" y="1387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1"/>
                  </a:lnTo>
                  <a:lnTo>
                    <a:pt x="1165" y="1384"/>
                  </a:lnTo>
                  <a:lnTo>
                    <a:pt x="1167" y="1387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0"/>
                  </a:lnTo>
                  <a:lnTo>
                    <a:pt x="1177" y="1412"/>
                  </a:lnTo>
                  <a:lnTo>
                    <a:pt x="1177" y="1425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9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3"/>
                  </a:lnTo>
                  <a:lnTo>
                    <a:pt x="1084" y="1412"/>
                  </a:lnTo>
                  <a:lnTo>
                    <a:pt x="1082" y="1421"/>
                  </a:lnTo>
                  <a:lnTo>
                    <a:pt x="1080" y="1431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5"/>
                  </a:lnTo>
                  <a:lnTo>
                    <a:pt x="1060" y="1416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6"/>
                  </a:lnTo>
                  <a:lnTo>
                    <a:pt x="1023" y="1386"/>
                  </a:lnTo>
                  <a:lnTo>
                    <a:pt x="1016" y="1387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6"/>
                  </a:lnTo>
                  <a:lnTo>
                    <a:pt x="996" y="1399"/>
                  </a:lnTo>
                  <a:lnTo>
                    <a:pt x="992" y="1402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8"/>
                  </a:lnTo>
                  <a:lnTo>
                    <a:pt x="1228" y="1479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2"/>
                  </a:lnTo>
                  <a:lnTo>
                    <a:pt x="1258" y="1516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9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2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8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3"/>
                  </a:lnTo>
                  <a:lnTo>
                    <a:pt x="1329" y="1511"/>
                  </a:lnTo>
                  <a:lnTo>
                    <a:pt x="1322" y="1520"/>
                  </a:lnTo>
                  <a:lnTo>
                    <a:pt x="1317" y="1523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4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6"/>
                  </a:lnTo>
                  <a:lnTo>
                    <a:pt x="1222" y="1510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90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4"/>
                  </a:lnTo>
                  <a:lnTo>
                    <a:pt x="1259" y="1372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2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2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1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5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4"/>
                  </a:lnTo>
                  <a:lnTo>
                    <a:pt x="1472" y="1376"/>
                  </a:lnTo>
                  <a:lnTo>
                    <a:pt x="1477" y="1380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7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8" y="1387"/>
                  </a:lnTo>
                  <a:lnTo>
                    <a:pt x="1422" y="1388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6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60"/>
                  </a:moveTo>
                  <a:lnTo>
                    <a:pt x="1719" y="1467"/>
                  </a:lnTo>
                  <a:lnTo>
                    <a:pt x="1720" y="1475"/>
                  </a:lnTo>
                  <a:lnTo>
                    <a:pt x="1721" y="1481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8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8" y="1517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7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3"/>
                  </a:lnTo>
                  <a:lnTo>
                    <a:pt x="1707" y="1387"/>
                  </a:lnTo>
                  <a:lnTo>
                    <a:pt x="1706" y="1383"/>
                  </a:lnTo>
                  <a:lnTo>
                    <a:pt x="1706" y="1376"/>
                  </a:lnTo>
                  <a:lnTo>
                    <a:pt x="1705" y="1371"/>
                  </a:lnTo>
                  <a:lnTo>
                    <a:pt x="1706" y="1362"/>
                  </a:lnTo>
                  <a:lnTo>
                    <a:pt x="1708" y="1353"/>
                  </a:lnTo>
                  <a:lnTo>
                    <a:pt x="1711" y="1347"/>
                  </a:lnTo>
                  <a:lnTo>
                    <a:pt x="1713" y="1343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0"/>
                  </a:lnTo>
                  <a:lnTo>
                    <a:pt x="1743" y="1317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5"/>
                  </a:lnTo>
                  <a:lnTo>
                    <a:pt x="1818" y="1317"/>
                  </a:lnTo>
                  <a:lnTo>
                    <a:pt x="1824" y="1320"/>
                  </a:lnTo>
                  <a:lnTo>
                    <a:pt x="1829" y="1324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5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7"/>
                  </a:lnTo>
                  <a:lnTo>
                    <a:pt x="1824" y="1344"/>
                  </a:lnTo>
                  <a:lnTo>
                    <a:pt x="1821" y="1341"/>
                  </a:lnTo>
                  <a:lnTo>
                    <a:pt x="1812" y="1334"/>
                  </a:lnTo>
                  <a:lnTo>
                    <a:pt x="1802" y="1331"/>
                  </a:lnTo>
                  <a:lnTo>
                    <a:pt x="1792" y="1329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3"/>
                  </a:lnTo>
                  <a:lnTo>
                    <a:pt x="1743" y="1338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4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1" y="1517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499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8"/>
                  </a:lnTo>
                  <a:lnTo>
                    <a:pt x="1699" y="1468"/>
                  </a:lnTo>
                  <a:lnTo>
                    <a:pt x="1699" y="1460"/>
                  </a:lnTo>
                  <a:lnTo>
                    <a:pt x="1719" y="1460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2"/>
                  </a:lnTo>
                  <a:lnTo>
                    <a:pt x="1941" y="1516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9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2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8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3"/>
                  </a:lnTo>
                  <a:lnTo>
                    <a:pt x="2012" y="1511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4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6"/>
                  </a:lnTo>
                  <a:lnTo>
                    <a:pt x="1905" y="1510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5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4"/>
                  </a:lnTo>
                  <a:lnTo>
                    <a:pt x="1941" y="1372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2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2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1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6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3"/>
                  </a:lnTo>
                  <a:lnTo>
                    <a:pt x="2130" y="1372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4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6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5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7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3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2"/>
                  </a:lnTo>
                  <a:lnTo>
                    <a:pt x="2390" y="1516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9"/>
                  </a:lnTo>
                  <a:lnTo>
                    <a:pt x="2417" y="1518"/>
                  </a:lnTo>
                  <a:lnTo>
                    <a:pt x="2426" y="1516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5"/>
                  </a:lnTo>
                  <a:lnTo>
                    <a:pt x="2473" y="1475"/>
                  </a:lnTo>
                  <a:lnTo>
                    <a:pt x="2470" y="1488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9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9"/>
                  </a:lnTo>
                  <a:lnTo>
                    <a:pt x="2433" y="1531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6"/>
                  </a:lnTo>
                  <a:lnTo>
                    <a:pt x="2354" y="1510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7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8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5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6"/>
                  </a:lnTo>
                  <a:lnTo>
                    <a:pt x="2469" y="1411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2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9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2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5"/>
                  </a:lnTo>
                  <a:lnTo>
                    <a:pt x="2608" y="1488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3"/>
                  </a:lnTo>
                  <a:lnTo>
                    <a:pt x="2616" y="1511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8" y="1526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4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6"/>
                  </a:lnTo>
                  <a:lnTo>
                    <a:pt x="2509" y="1510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5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4"/>
                  </a:lnTo>
                  <a:lnTo>
                    <a:pt x="2545" y="1372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2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1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5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4"/>
                  </a:lnTo>
                  <a:lnTo>
                    <a:pt x="1370" y="1860"/>
                  </a:lnTo>
                  <a:lnTo>
                    <a:pt x="1367" y="1867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3"/>
                  </a:lnTo>
                  <a:lnTo>
                    <a:pt x="1346" y="1886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3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7"/>
                  </a:lnTo>
                  <a:lnTo>
                    <a:pt x="1245" y="1860"/>
                  </a:lnTo>
                  <a:lnTo>
                    <a:pt x="1242" y="1854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2"/>
                  </a:lnTo>
                  <a:lnTo>
                    <a:pt x="1234" y="1815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7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8"/>
                  </a:lnTo>
                  <a:lnTo>
                    <a:pt x="1346" y="1742"/>
                  </a:lnTo>
                  <a:lnTo>
                    <a:pt x="1352" y="1747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5"/>
                  </a:lnTo>
                  <a:close/>
                  <a:moveTo>
                    <a:pt x="1253" y="1815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60"/>
                  </a:lnTo>
                  <a:lnTo>
                    <a:pt x="1270" y="1864"/>
                  </a:lnTo>
                  <a:lnTo>
                    <a:pt x="1274" y="1869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5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4" y="1881"/>
                  </a:lnTo>
                  <a:lnTo>
                    <a:pt x="1321" y="1880"/>
                  </a:lnTo>
                  <a:lnTo>
                    <a:pt x="1326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9"/>
                  </a:lnTo>
                  <a:lnTo>
                    <a:pt x="1344" y="1864"/>
                  </a:lnTo>
                  <a:lnTo>
                    <a:pt x="1349" y="1860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9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1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50"/>
                  </a:lnTo>
                  <a:lnTo>
                    <a:pt x="1314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5" y="1750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1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5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0" y="1893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7"/>
                  </a:lnTo>
                  <a:lnTo>
                    <a:pt x="1420" y="1737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4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0" y="1737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5"/>
                  </a:lnTo>
                  <a:lnTo>
                    <a:pt x="1596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80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7"/>
                  </a:lnTo>
                  <a:lnTo>
                    <a:pt x="1700" y="1863"/>
                  </a:lnTo>
                  <a:lnTo>
                    <a:pt x="1704" y="1859"/>
                  </a:lnTo>
                  <a:lnTo>
                    <a:pt x="1706" y="1856"/>
                  </a:lnTo>
                  <a:lnTo>
                    <a:pt x="1708" y="1851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0" y="1763"/>
                  </a:lnTo>
                  <a:lnTo>
                    <a:pt x="1576" y="1754"/>
                  </a:lnTo>
                  <a:lnTo>
                    <a:pt x="1573" y="1750"/>
                  </a:lnTo>
                  <a:lnTo>
                    <a:pt x="1572" y="1745"/>
                  </a:lnTo>
                  <a:lnTo>
                    <a:pt x="1572" y="1739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10"/>
                  </a:lnTo>
                  <a:lnTo>
                    <a:pt x="1579" y="1705"/>
                  </a:lnTo>
                  <a:lnTo>
                    <a:pt x="1582" y="1699"/>
                  </a:lnTo>
                  <a:lnTo>
                    <a:pt x="1586" y="1695"/>
                  </a:lnTo>
                  <a:lnTo>
                    <a:pt x="1591" y="1691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7"/>
                  </a:lnTo>
                  <a:lnTo>
                    <a:pt x="1625" y="1674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5"/>
                  </a:lnTo>
                  <a:lnTo>
                    <a:pt x="1702" y="1690"/>
                  </a:lnTo>
                  <a:lnTo>
                    <a:pt x="1706" y="1694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2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4"/>
                  </a:lnTo>
                  <a:lnTo>
                    <a:pt x="1703" y="1727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2"/>
                  </a:lnTo>
                  <a:lnTo>
                    <a:pt x="1618" y="1764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1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8"/>
                  </a:lnTo>
                  <a:lnTo>
                    <a:pt x="1728" y="1813"/>
                  </a:lnTo>
                  <a:lnTo>
                    <a:pt x="1730" y="1818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5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7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9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7"/>
                  </a:lnTo>
                  <a:lnTo>
                    <a:pt x="1632" y="1896"/>
                  </a:lnTo>
                  <a:lnTo>
                    <a:pt x="1623" y="1895"/>
                  </a:lnTo>
                  <a:lnTo>
                    <a:pt x="1616" y="1893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7" y="1815"/>
                  </a:moveTo>
                  <a:lnTo>
                    <a:pt x="1957" y="1822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4"/>
                  </a:lnTo>
                  <a:lnTo>
                    <a:pt x="1946" y="1860"/>
                  </a:lnTo>
                  <a:lnTo>
                    <a:pt x="1943" y="1867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3"/>
                  </a:lnTo>
                  <a:lnTo>
                    <a:pt x="1921" y="1886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6"/>
                  </a:lnTo>
                  <a:lnTo>
                    <a:pt x="1839" y="1883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7"/>
                  </a:lnTo>
                  <a:lnTo>
                    <a:pt x="1821" y="1860"/>
                  </a:lnTo>
                  <a:lnTo>
                    <a:pt x="1818" y="1854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2"/>
                  </a:lnTo>
                  <a:lnTo>
                    <a:pt x="1810" y="1815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6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7"/>
                  </a:lnTo>
                  <a:lnTo>
                    <a:pt x="1846" y="1742"/>
                  </a:lnTo>
                  <a:lnTo>
                    <a:pt x="1852" y="1738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8"/>
                  </a:lnTo>
                  <a:lnTo>
                    <a:pt x="1921" y="1742"/>
                  </a:lnTo>
                  <a:lnTo>
                    <a:pt x="1928" y="1747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6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5"/>
                  </a:lnTo>
                  <a:close/>
                  <a:moveTo>
                    <a:pt x="1829" y="1815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60"/>
                  </a:lnTo>
                  <a:lnTo>
                    <a:pt x="1847" y="1864"/>
                  </a:lnTo>
                  <a:lnTo>
                    <a:pt x="1850" y="1869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0" y="1880"/>
                  </a:lnTo>
                  <a:lnTo>
                    <a:pt x="1877" y="1881"/>
                  </a:lnTo>
                  <a:lnTo>
                    <a:pt x="1883" y="1881"/>
                  </a:lnTo>
                  <a:lnTo>
                    <a:pt x="1890" y="1881"/>
                  </a:lnTo>
                  <a:lnTo>
                    <a:pt x="1896" y="1880"/>
                  </a:lnTo>
                  <a:lnTo>
                    <a:pt x="1902" y="1877"/>
                  </a:lnTo>
                  <a:lnTo>
                    <a:pt x="1907" y="1875"/>
                  </a:lnTo>
                  <a:lnTo>
                    <a:pt x="1913" y="1872"/>
                  </a:lnTo>
                  <a:lnTo>
                    <a:pt x="1917" y="1869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9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1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50"/>
                  </a:lnTo>
                  <a:lnTo>
                    <a:pt x="1890" y="1749"/>
                  </a:lnTo>
                  <a:lnTo>
                    <a:pt x="1883" y="1748"/>
                  </a:lnTo>
                  <a:lnTo>
                    <a:pt x="1877" y="1749"/>
                  </a:lnTo>
                  <a:lnTo>
                    <a:pt x="1870" y="1750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1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9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5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7"/>
                  </a:lnTo>
                  <a:lnTo>
                    <a:pt x="2107" y="1737"/>
                  </a:lnTo>
                  <a:lnTo>
                    <a:pt x="2049" y="1893"/>
                  </a:lnTo>
                  <a:lnTo>
                    <a:pt x="2028" y="1893"/>
                  </a:lnTo>
                  <a:lnTo>
                    <a:pt x="1968" y="1737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9"/>
                  </a:lnTo>
                  <a:lnTo>
                    <a:pt x="2160" y="1872"/>
                  </a:lnTo>
                  <a:lnTo>
                    <a:pt x="2164" y="1875"/>
                  </a:lnTo>
                  <a:lnTo>
                    <a:pt x="2170" y="1877"/>
                  </a:lnTo>
                  <a:lnTo>
                    <a:pt x="2175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4"/>
                  </a:lnTo>
                  <a:lnTo>
                    <a:pt x="2247" y="1864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7"/>
                  </a:lnTo>
                  <a:lnTo>
                    <a:pt x="2126" y="1860"/>
                  </a:lnTo>
                  <a:lnTo>
                    <a:pt x="2124" y="1853"/>
                  </a:lnTo>
                  <a:lnTo>
                    <a:pt x="2121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1" y="1785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4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60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8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2"/>
                  </a:lnTo>
                  <a:lnTo>
                    <a:pt x="2229" y="1774"/>
                  </a:lnTo>
                  <a:lnTo>
                    <a:pt x="2224" y="1765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4"/>
                  </a:lnTo>
                  <a:lnTo>
                    <a:pt x="2142" y="1782"/>
                  </a:lnTo>
                  <a:lnTo>
                    <a:pt x="2138" y="1793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0" y="1737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1"/>
                  </a:lnTo>
                  <a:lnTo>
                    <a:pt x="2314" y="1746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3" y="1735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1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5" y="1767"/>
                  </a:lnTo>
                  <a:lnTo>
                    <a:pt x="2407" y="1779"/>
                  </a:lnTo>
                  <a:lnTo>
                    <a:pt x="2408" y="1792"/>
                  </a:lnTo>
                  <a:lnTo>
                    <a:pt x="2408" y="1893"/>
                  </a:lnTo>
                  <a:lnTo>
                    <a:pt x="2389" y="1893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7"/>
                  </a:lnTo>
                  <a:lnTo>
                    <a:pt x="2385" y="1768"/>
                  </a:lnTo>
                  <a:lnTo>
                    <a:pt x="2380" y="1762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2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2"/>
                  </a:lnTo>
                  <a:lnTo>
                    <a:pt x="2300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7"/>
                  </a:moveTo>
                  <a:lnTo>
                    <a:pt x="2463" y="1737"/>
                  </a:lnTo>
                  <a:lnTo>
                    <a:pt x="2463" y="1893"/>
                  </a:lnTo>
                  <a:lnTo>
                    <a:pt x="2444" y="1893"/>
                  </a:lnTo>
                  <a:lnTo>
                    <a:pt x="2444" y="1737"/>
                  </a:lnTo>
                  <a:close/>
                  <a:moveTo>
                    <a:pt x="2498" y="1785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5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7"/>
                  </a:lnTo>
                  <a:lnTo>
                    <a:pt x="2599" y="1741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2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4"/>
                  </a:lnTo>
                  <a:lnTo>
                    <a:pt x="2619" y="1870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6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3"/>
                  </a:lnTo>
                  <a:lnTo>
                    <a:pt x="2617" y="1891"/>
                  </a:lnTo>
                  <a:lnTo>
                    <a:pt x="2611" y="1890"/>
                  </a:lnTo>
                  <a:lnTo>
                    <a:pt x="2607" y="1888"/>
                  </a:lnTo>
                  <a:lnTo>
                    <a:pt x="2605" y="1885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6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2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1"/>
                  </a:lnTo>
                  <a:lnTo>
                    <a:pt x="2585" y="1800"/>
                  </a:lnTo>
                  <a:lnTo>
                    <a:pt x="2590" y="1799"/>
                  </a:lnTo>
                  <a:lnTo>
                    <a:pt x="2593" y="1796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0"/>
                  </a:lnTo>
                  <a:lnTo>
                    <a:pt x="2598" y="1772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7"/>
                  </a:moveTo>
                  <a:lnTo>
                    <a:pt x="2598" y="1807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8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30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5"/>
                  </a:lnTo>
                  <a:lnTo>
                    <a:pt x="2510" y="1849"/>
                  </a:lnTo>
                  <a:lnTo>
                    <a:pt x="2511" y="1857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6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3"/>
                  </a:lnTo>
                  <a:lnTo>
                    <a:pt x="2596" y="1847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3" y="181"/>
                  </a:moveTo>
                  <a:lnTo>
                    <a:pt x="2221" y="163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1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4"/>
                  </a:lnTo>
                  <a:lnTo>
                    <a:pt x="1987" y="8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3"/>
                  </a:lnTo>
                  <a:lnTo>
                    <a:pt x="1860" y="181"/>
                  </a:lnTo>
                  <a:lnTo>
                    <a:pt x="1861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8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1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8"/>
                  </a:lnTo>
                  <a:lnTo>
                    <a:pt x="2207" y="251"/>
                  </a:lnTo>
                  <a:lnTo>
                    <a:pt x="2214" y="235"/>
                  </a:lnTo>
                  <a:lnTo>
                    <a:pt x="2218" y="218"/>
                  </a:lnTo>
                  <a:lnTo>
                    <a:pt x="2221" y="199"/>
                  </a:lnTo>
                  <a:lnTo>
                    <a:pt x="2223" y="181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2"/>
                  </a:lnTo>
                  <a:lnTo>
                    <a:pt x="2501" y="608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8"/>
                  </a:lnTo>
                  <a:lnTo>
                    <a:pt x="2412" y="612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5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3"/>
                  </a:lnTo>
                  <a:lnTo>
                    <a:pt x="2287" y="821"/>
                  </a:lnTo>
                  <a:lnTo>
                    <a:pt x="2293" y="839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5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7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7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5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9"/>
                  </a:lnTo>
                  <a:lnTo>
                    <a:pt x="2643" y="821"/>
                  </a:lnTo>
                  <a:lnTo>
                    <a:pt x="2645" y="803"/>
                  </a:lnTo>
                  <a:lnTo>
                    <a:pt x="2646" y="785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5" y="143"/>
                  </a:lnTo>
                  <a:lnTo>
                    <a:pt x="2285" y="161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10"/>
                  </a:lnTo>
                  <a:lnTo>
                    <a:pt x="2233" y="318"/>
                  </a:lnTo>
                  <a:lnTo>
                    <a:pt x="2221" y="333"/>
                  </a:lnTo>
                  <a:lnTo>
                    <a:pt x="2207" y="347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80"/>
                  </a:lnTo>
                  <a:lnTo>
                    <a:pt x="2146" y="388"/>
                  </a:lnTo>
                  <a:lnTo>
                    <a:pt x="2111" y="405"/>
                  </a:lnTo>
                  <a:lnTo>
                    <a:pt x="2075" y="421"/>
                  </a:lnTo>
                  <a:lnTo>
                    <a:pt x="2056" y="429"/>
                  </a:lnTo>
                  <a:lnTo>
                    <a:pt x="2037" y="439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9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4"/>
                  </a:lnTo>
                  <a:lnTo>
                    <a:pt x="1935" y="537"/>
                  </a:lnTo>
                  <a:lnTo>
                    <a:pt x="1928" y="553"/>
                  </a:lnTo>
                  <a:lnTo>
                    <a:pt x="1914" y="583"/>
                  </a:lnTo>
                  <a:lnTo>
                    <a:pt x="1902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5" y="739"/>
                  </a:lnTo>
                  <a:lnTo>
                    <a:pt x="1860" y="767"/>
                  </a:lnTo>
                  <a:lnTo>
                    <a:pt x="1854" y="791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2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1"/>
                  </a:lnTo>
                  <a:lnTo>
                    <a:pt x="2297" y="607"/>
                  </a:lnTo>
                  <a:lnTo>
                    <a:pt x="2314" y="596"/>
                  </a:lnTo>
                  <a:lnTo>
                    <a:pt x="2331" y="586"/>
                  </a:lnTo>
                  <a:lnTo>
                    <a:pt x="2347" y="577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9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5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5" y="177"/>
                  </a:lnTo>
                  <a:lnTo>
                    <a:pt x="2640" y="145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0" name="Freeform 1110"/>
            <p:cNvSpPr>
              <a:spLocks noEditPoints="1"/>
            </p:cNvSpPr>
            <p:nvPr userDrawn="1"/>
          </p:nvSpPr>
          <p:spPr bwMode="auto">
            <a:xfrm>
              <a:off x="2497" y="3668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3" y="1377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1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6"/>
                  </a:lnTo>
                  <a:lnTo>
                    <a:pt x="286" y="1393"/>
                  </a:lnTo>
                  <a:lnTo>
                    <a:pt x="288" y="1400"/>
                  </a:lnTo>
                  <a:lnTo>
                    <a:pt x="293" y="1393"/>
                  </a:lnTo>
                  <a:lnTo>
                    <a:pt x="298" y="1386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0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0"/>
                  </a:lnTo>
                  <a:lnTo>
                    <a:pt x="384" y="1395"/>
                  </a:lnTo>
                  <a:lnTo>
                    <a:pt x="387" y="1400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5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2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0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6"/>
                  </a:lnTo>
                  <a:lnTo>
                    <a:pt x="271" y="1409"/>
                  </a:lnTo>
                  <a:lnTo>
                    <a:pt x="269" y="1402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8"/>
                  </a:lnTo>
                  <a:lnTo>
                    <a:pt x="248" y="1386"/>
                  </a:lnTo>
                  <a:lnTo>
                    <a:pt x="240" y="1385"/>
                  </a:lnTo>
                  <a:lnTo>
                    <a:pt x="234" y="1386"/>
                  </a:lnTo>
                  <a:lnTo>
                    <a:pt x="229" y="1386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8"/>
                  </a:lnTo>
                  <a:lnTo>
                    <a:pt x="205" y="1402"/>
                  </a:lnTo>
                  <a:lnTo>
                    <a:pt x="200" y="1410"/>
                  </a:lnTo>
                  <a:lnTo>
                    <a:pt x="196" y="1420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3"/>
                  </a:lnTo>
                  <a:lnTo>
                    <a:pt x="448" y="1396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4"/>
                  </a:lnTo>
                  <a:lnTo>
                    <a:pt x="482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1"/>
                  </a:lnTo>
                  <a:lnTo>
                    <a:pt x="524" y="1373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8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3"/>
                  </a:lnTo>
                  <a:lnTo>
                    <a:pt x="569" y="1452"/>
                  </a:lnTo>
                  <a:lnTo>
                    <a:pt x="569" y="1460"/>
                  </a:lnTo>
                  <a:lnTo>
                    <a:pt x="568" y="1468"/>
                  </a:lnTo>
                  <a:lnTo>
                    <a:pt x="567" y="1476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2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5"/>
                  </a:lnTo>
                  <a:lnTo>
                    <a:pt x="460" y="1521"/>
                  </a:lnTo>
                  <a:lnTo>
                    <a:pt x="455" y="1515"/>
                  </a:lnTo>
                  <a:lnTo>
                    <a:pt x="449" y="1508"/>
                  </a:lnTo>
                  <a:lnTo>
                    <a:pt x="446" y="1500"/>
                  </a:lnTo>
                  <a:lnTo>
                    <a:pt x="445" y="1500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4"/>
                  </a:lnTo>
                  <a:close/>
                  <a:moveTo>
                    <a:pt x="500" y="1385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8"/>
                  </a:lnTo>
                  <a:lnTo>
                    <a:pt x="473" y="1390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6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6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5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6"/>
                  </a:lnTo>
                  <a:lnTo>
                    <a:pt x="789" y="1483"/>
                  </a:lnTo>
                  <a:lnTo>
                    <a:pt x="787" y="1491"/>
                  </a:lnTo>
                  <a:lnTo>
                    <a:pt x="784" y="1497"/>
                  </a:lnTo>
                  <a:lnTo>
                    <a:pt x="780" y="1504"/>
                  </a:lnTo>
                  <a:lnTo>
                    <a:pt x="775" y="1509"/>
                  </a:lnTo>
                  <a:lnTo>
                    <a:pt x="770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5"/>
                  </a:lnTo>
                  <a:lnTo>
                    <a:pt x="666" y="1509"/>
                  </a:lnTo>
                  <a:lnTo>
                    <a:pt x="662" y="1504"/>
                  </a:lnTo>
                  <a:lnTo>
                    <a:pt x="658" y="1497"/>
                  </a:lnTo>
                  <a:lnTo>
                    <a:pt x="654" y="1491"/>
                  </a:lnTo>
                  <a:lnTo>
                    <a:pt x="652" y="1483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3"/>
                  </a:lnTo>
                  <a:lnTo>
                    <a:pt x="649" y="1436"/>
                  </a:lnTo>
                  <a:lnTo>
                    <a:pt x="650" y="1427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2" y="1388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1"/>
                  </a:lnTo>
                  <a:lnTo>
                    <a:pt x="745" y="1373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8"/>
                  </a:lnTo>
                  <a:lnTo>
                    <a:pt x="775" y="1394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7"/>
                  </a:lnTo>
                  <a:lnTo>
                    <a:pt x="794" y="1436"/>
                  </a:lnTo>
                  <a:lnTo>
                    <a:pt x="794" y="1443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8" y="1512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2"/>
                  </a:lnTo>
                  <a:lnTo>
                    <a:pt x="749" y="1509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39"/>
                  </a:lnTo>
                  <a:lnTo>
                    <a:pt x="772" y="1427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5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7"/>
                  </a:lnTo>
                  <a:lnTo>
                    <a:pt x="667" y="1439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1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29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7"/>
                  </a:lnTo>
                  <a:lnTo>
                    <a:pt x="995" y="1382"/>
                  </a:lnTo>
                  <a:lnTo>
                    <a:pt x="1001" y="1377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1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6"/>
                  </a:lnTo>
                  <a:lnTo>
                    <a:pt x="1073" y="1393"/>
                  </a:lnTo>
                  <a:lnTo>
                    <a:pt x="1077" y="1400"/>
                  </a:lnTo>
                  <a:lnTo>
                    <a:pt x="1081" y="1393"/>
                  </a:lnTo>
                  <a:lnTo>
                    <a:pt x="1085" y="1386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1" y="1390"/>
                  </a:lnTo>
                  <a:lnTo>
                    <a:pt x="1173" y="1395"/>
                  </a:lnTo>
                  <a:lnTo>
                    <a:pt x="1174" y="1400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5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2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0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6"/>
                  </a:lnTo>
                  <a:lnTo>
                    <a:pt x="1059" y="1409"/>
                  </a:lnTo>
                  <a:lnTo>
                    <a:pt x="1057" y="1402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8"/>
                  </a:lnTo>
                  <a:lnTo>
                    <a:pt x="1037" y="1386"/>
                  </a:lnTo>
                  <a:lnTo>
                    <a:pt x="1028" y="1385"/>
                  </a:lnTo>
                  <a:lnTo>
                    <a:pt x="1023" y="1386"/>
                  </a:lnTo>
                  <a:lnTo>
                    <a:pt x="1016" y="1386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8"/>
                  </a:lnTo>
                  <a:lnTo>
                    <a:pt x="992" y="1402"/>
                  </a:lnTo>
                  <a:lnTo>
                    <a:pt x="988" y="1410"/>
                  </a:lnTo>
                  <a:lnTo>
                    <a:pt x="984" y="1420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7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3" y="1512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1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4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1"/>
                  </a:lnTo>
                  <a:lnTo>
                    <a:pt x="1322" y="1519"/>
                  </a:lnTo>
                  <a:lnTo>
                    <a:pt x="1317" y="1523"/>
                  </a:lnTo>
                  <a:lnTo>
                    <a:pt x="1313" y="1525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2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89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6"/>
                  </a:lnTo>
                  <a:lnTo>
                    <a:pt x="1252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1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1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0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2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5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2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4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4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3"/>
                  </a:lnTo>
                  <a:lnTo>
                    <a:pt x="1472" y="1376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7" y="1389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29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6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6"/>
                  </a:lnTo>
                  <a:lnTo>
                    <a:pt x="1438" y="1385"/>
                  </a:lnTo>
                  <a:lnTo>
                    <a:pt x="1433" y="1386"/>
                  </a:lnTo>
                  <a:lnTo>
                    <a:pt x="1428" y="1386"/>
                  </a:lnTo>
                  <a:lnTo>
                    <a:pt x="1422" y="1388"/>
                  </a:lnTo>
                  <a:lnTo>
                    <a:pt x="1418" y="1389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7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3"/>
                  </a:lnTo>
                  <a:lnTo>
                    <a:pt x="1565" y="1509"/>
                  </a:lnTo>
                  <a:lnTo>
                    <a:pt x="1567" y="1511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6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58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1" y="1480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6"/>
                  </a:lnTo>
                  <a:lnTo>
                    <a:pt x="1734" y="1501"/>
                  </a:lnTo>
                  <a:lnTo>
                    <a:pt x="1739" y="1504"/>
                  </a:lnTo>
                  <a:lnTo>
                    <a:pt x="1744" y="1507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3"/>
                  </a:lnTo>
                  <a:lnTo>
                    <a:pt x="1846" y="1479"/>
                  </a:lnTo>
                  <a:lnTo>
                    <a:pt x="1847" y="1473"/>
                  </a:lnTo>
                  <a:lnTo>
                    <a:pt x="1846" y="1468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2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2"/>
                  </a:lnTo>
                  <a:lnTo>
                    <a:pt x="1707" y="1387"/>
                  </a:lnTo>
                  <a:lnTo>
                    <a:pt x="1706" y="1382"/>
                  </a:lnTo>
                  <a:lnTo>
                    <a:pt x="1706" y="1376"/>
                  </a:lnTo>
                  <a:lnTo>
                    <a:pt x="1705" y="1370"/>
                  </a:lnTo>
                  <a:lnTo>
                    <a:pt x="1706" y="1361"/>
                  </a:lnTo>
                  <a:lnTo>
                    <a:pt x="1708" y="1352"/>
                  </a:lnTo>
                  <a:lnTo>
                    <a:pt x="1711" y="1347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19"/>
                  </a:lnTo>
                  <a:lnTo>
                    <a:pt x="1743" y="1316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09"/>
                  </a:lnTo>
                  <a:lnTo>
                    <a:pt x="1787" y="1311"/>
                  </a:lnTo>
                  <a:lnTo>
                    <a:pt x="1796" y="1311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6"/>
                  </a:lnTo>
                  <a:lnTo>
                    <a:pt x="1824" y="1319"/>
                  </a:lnTo>
                  <a:lnTo>
                    <a:pt x="1829" y="1322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7"/>
                  </a:lnTo>
                  <a:lnTo>
                    <a:pt x="1855" y="1354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6"/>
                  </a:lnTo>
                  <a:lnTo>
                    <a:pt x="1839" y="1376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0" y="1350"/>
                  </a:lnTo>
                  <a:lnTo>
                    <a:pt x="1827" y="1347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4"/>
                  </a:lnTo>
                  <a:lnTo>
                    <a:pt x="1802" y="1330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2"/>
                  </a:lnTo>
                  <a:lnTo>
                    <a:pt x="1743" y="1336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7"/>
                  </a:lnTo>
                  <a:lnTo>
                    <a:pt x="1729" y="1383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3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6"/>
                  </a:lnTo>
                  <a:lnTo>
                    <a:pt x="1867" y="1473"/>
                  </a:lnTo>
                  <a:lnTo>
                    <a:pt x="1866" y="1479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1" y="1498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7"/>
                  </a:lnTo>
                  <a:lnTo>
                    <a:pt x="1699" y="1468"/>
                  </a:lnTo>
                  <a:lnTo>
                    <a:pt x="1699" y="1458"/>
                  </a:lnTo>
                  <a:lnTo>
                    <a:pt x="1719" y="1458"/>
                  </a:lnTo>
                  <a:close/>
                  <a:moveTo>
                    <a:pt x="1907" y="1457"/>
                  </a:moveTo>
                  <a:lnTo>
                    <a:pt x="1908" y="1467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5" y="1512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1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4"/>
                  </a:lnTo>
                  <a:lnTo>
                    <a:pt x="2004" y="1487"/>
                  </a:lnTo>
                  <a:lnTo>
                    <a:pt x="2008" y="1478"/>
                  </a:lnTo>
                  <a:lnTo>
                    <a:pt x="2026" y="1478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1"/>
                  </a:lnTo>
                  <a:lnTo>
                    <a:pt x="2004" y="1519"/>
                  </a:lnTo>
                  <a:lnTo>
                    <a:pt x="2000" y="1523"/>
                  </a:lnTo>
                  <a:lnTo>
                    <a:pt x="1995" y="1525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2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89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6"/>
                  </a:lnTo>
                  <a:lnTo>
                    <a:pt x="1933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1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0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2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5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2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1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2"/>
                  </a:lnTo>
                  <a:lnTo>
                    <a:pt x="2130" y="1372"/>
                  </a:lnTo>
                  <a:lnTo>
                    <a:pt x="2130" y="1390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2"/>
                  </a:lnTo>
                  <a:lnTo>
                    <a:pt x="2088" y="1406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19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5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0"/>
                  </a:lnTo>
                  <a:lnTo>
                    <a:pt x="2201" y="1510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5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7"/>
                  </a:lnTo>
                  <a:lnTo>
                    <a:pt x="2355" y="1439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6" y="1512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7"/>
                  </a:lnTo>
                  <a:lnTo>
                    <a:pt x="2426" y="1515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6" y="1514"/>
                  </a:lnTo>
                  <a:lnTo>
                    <a:pt x="2453" y="1518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5"/>
                  </a:lnTo>
                  <a:lnTo>
                    <a:pt x="2354" y="1509"/>
                  </a:lnTo>
                  <a:lnTo>
                    <a:pt x="2350" y="1504"/>
                  </a:lnTo>
                  <a:lnTo>
                    <a:pt x="2346" y="1497"/>
                  </a:lnTo>
                  <a:lnTo>
                    <a:pt x="2342" y="1491"/>
                  </a:lnTo>
                  <a:lnTo>
                    <a:pt x="2340" y="1483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3"/>
                  </a:lnTo>
                  <a:lnTo>
                    <a:pt x="2337" y="1436"/>
                  </a:lnTo>
                  <a:lnTo>
                    <a:pt x="2338" y="1427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60" y="1388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3"/>
                  </a:lnTo>
                  <a:lnTo>
                    <a:pt x="2392" y="1371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6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399"/>
                  </a:lnTo>
                  <a:lnTo>
                    <a:pt x="2468" y="1404"/>
                  </a:lnTo>
                  <a:lnTo>
                    <a:pt x="2469" y="1410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7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09"/>
                  </a:lnTo>
                  <a:lnTo>
                    <a:pt x="2539" y="1512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1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4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0" y="1478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1"/>
                  </a:lnTo>
                  <a:lnTo>
                    <a:pt x="2608" y="1519"/>
                  </a:lnTo>
                  <a:lnTo>
                    <a:pt x="2604" y="1523"/>
                  </a:lnTo>
                  <a:lnTo>
                    <a:pt x="2598" y="1525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2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9" y="1509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89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6"/>
                  </a:lnTo>
                  <a:lnTo>
                    <a:pt x="2537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1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0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2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5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2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2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0" y="1859"/>
                  </a:lnTo>
                  <a:lnTo>
                    <a:pt x="1367" y="1866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6"/>
                  </a:lnTo>
                  <a:lnTo>
                    <a:pt x="1339" y="1889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89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6"/>
                  </a:lnTo>
                  <a:lnTo>
                    <a:pt x="1245" y="1859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0"/>
                  </a:lnTo>
                  <a:lnTo>
                    <a:pt x="1234" y="1822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5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1"/>
                  </a:lnTo>
                  <a:lnTo>
                    <a:pt x="1276" y="1738"/>
                  </a:lnTo>
                  <a:lnTo>
                    <a:pt x="1283" y="1735"/>
                  </a:lnTo>
                  <a:lnTo>
                    <a:pt x="1290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4" y="1734"/>
                  </a:lnTo>
                  <a:lnTo>
                    <a:pt x="1333" y="1735"/>
                  </a:lnTo>
                  <a:lnTo>
                    <a:pt x="1339" y="1738"/>
                  </a:lnTo>
                  <a:lnTo>
                    <a:pt x="1346" y="1741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5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59"/>
                  </a:lnTo>
                  <a:lnTo>
                    <a:pt x="1270" y="1863"/>
                  </a:lnTo>
                  <a:lnTo>
                    <a:pt x="1274" y="1868"/>
                  </a:lnTo>
                  <a:lnTo>
                    <a:pt x="1279" y="1871"/>
                  </a:lnTo>
                  <a:lnTo>
                    <a:pt x="1284" y="1874"/>
                  </a:lnTo>
                  <a:lnTo>
                    <a:pt x="1289" y="1877"/>
                  </a:lnTo>
                  <a:lnTo>
                    <a:pt x="1295" y="1878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8"/>
                  </a:lnTo>
                  <a:lnTo>
                    <a:pt x="1326" y="1877"/>
                  </a:lnTo>
                  <a:lnTo>
                    <a:pt x="1332" y="1874"/>
                  </a:lnTo>
                  <a:lnTo>
                    <a:pt x="1337" y="1871"/>
                  </a:lnTo>
                  <a:lnTo>
                    <a:pt x="1341" y="1868"/>
                  </a:lnTo>
                  <a:lnTo>
                    <a:pt x="1344" y="1863"/>
                  </a:lnTo>
                  <a:lnTo>
                    <a:pt x="1349" y="1859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8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0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0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1"/>
                  </a:lnTo>
                  <a:lnTo>
                    <a:pt x="1420" y="1891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7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8"/>
                  </a:lnTo>
                  <a:lnTo>
                    <a:pt x="1593" y="1854"/>
                  </a:lnTo>
                  <a:lnTo>
                    <a:pt x="1596" y="1859"/>
                  </a:lnTo>
                  <a:lnTo>
                    <a:pt x="1600" y="1862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78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2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8" y="1850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2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1"/>
                  </a:lnTo>
                  <a:lnTo>
                    <a:pt x="1602" y="1778"/>
                  </a:lnTo>
                  <a:lnTo>
                    <a:pt x="1594" y="1774"/>
                  </a:lnTo>
                  <a:lnTo>
                    <a:pt x="1586" y="1768"/>
                  </a:lnTo>
                  <a:lnTo>
                    <a:pt x="1580" y="1762"/>
                  </a:lnTo>
                  <a:lnTo>
                    <a:pt x="1576" y="1754"/>
                  </a:lnTo>
                  <a:lnTo>
                    <a:pt x="1573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09"/>
                  </a:lnTo>
                  <a:lnTo>
                    <a:pt x="1579" y="1704"/>
                  </a:lnTo>
                  <a:lnTo>
                    <a:pt x="1582" y="1699"/>
                  </a:lnTo>
                  <a:lnTo>
                    <a:pt x="1586" y="1694"/>
                  </a:lnTo>
                  <a:lnTo>
                    <a:pt x="1591" y="1690"/>
                  </a:lnTo>
                  <a:lnTo>
                    <a:pt x="1595" y="1685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3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1"/>
                  </a:lnTo>
                  <a:lnTo>
                    <a:pt x="1695" y="1685"/>
                  </a:lnTo>
                  <a:lnTo>
                    <a:pt x="1702" y="1688"/>
                  </a:lnTo>
                  <a:lnTo>
                    <a:pt x="1706" y="1693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3"/>
                  </a:lnTo>
                  <a:lnTo>
                    <a:pt x="1725" y="1731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7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1"/>
                  </a:lnTo>
                  <a:lnTo>
                    <a:pt x="1678" y="1696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2" y="1726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0"/>
                  </a:lnTo>
                  <a:lnTo>
                    <a:pt x="1602" y="1754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3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0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7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2"/>
                  </a:lnTo>
                  <a:lnTo>
                    <a:pt x="1732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0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8"/>
                  </a:lnTo>
                  <a:lnTo>
                    <a:pt x="1687" y="1891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6"/>
                  </a:lnTo>
                  <a:lnTo>
                    <a:pt x="1641" y="1896"/>
                  </a:lnTo>
                  <a:lnTo>
                    <a:pt x="1632" y="1895"/>
                  </a:lnTo>
                  <a:lnTo>
                    <a:pt x="1623" y="1894"/>
                  </a:lnTo>
                  <a:lnTo>
                    <a:pt x="1616" y="1891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1"/>
                  </a:lnTo>
                  <a:lnTo>
                    <a:pt x="1762" y="1891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2"/>
                  </a:lnTo>
                  <a:lnTo>
                    <a:pt x="1956" y="1830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3"/>
                  </a:lnTo>
                  <a:lnTo>
                    <a:pt x="1946" y="1859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2"/>
                  </a:lnTo>
                  <a:lnTo>
                    <a:pt x="1921" y="1886"/>
                  </a:lnTo>
                  <a:lnTo>
                    <a:pt x="1915" y="1889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89"/>
                  </a:lnTo>
                  <a:lnTo>
                    <a:pt x="1846" y="1886"/>
                  </a:lnTo>
                  <a:lnTo>
                    <a:pt x="1839" y="1882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6"/>
                  </a:lnTo>
                  <a:lnTo>
                    <a:pt x="1821" y="1859"/>
                  </a:lnTo>
                  <a:lnTo>
                    <a:pt x="1818" y="1853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0"/>
                  </a:lnTo>
                  <a:lnTo>
                    <a:pt x="1810" y="1822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5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6"/>
                  </a:lnTo>
                  <a:lnTo>
                    <a:pt x="1846" y="1741"/>
                  </a:lnTo>
                  <a:lnTo>
                    <a:pt x="1852" y="1738"/>
                  </a:lnTo>
                  <a:lnTo>
                    <a:pt x="1860" y="1735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1" y="1734"/>
                  </a:lnTo>
                  <a:lnTo>
                    <a:pt x="1908" y="1735"/>
                  </a:lnTo>
                  <a:lnTo>
                    <a:pt x="1915" y="1738"/>
                  </a:lnTo>
                  <a:lnTo>
                    <a:pt x="1921" y="1741"/>
                  </a:lnTo>
                  <a:lnTo>
                    <a:pt x="1928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5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59"/>
                  </a:lnTo>
                  <a:lnTo>
                    <a:pt x="1847" y="1863"/>
                  </a:lnTo>
                  <a:lnTo>
                    <a:pt x="1850" y="1868"/>
                  </a:lnTo>
                  <a:lnTo>
                    <a:pt x="1855" y="1871"/>
                  </a:lnTo>
                  <a:lnTo>
                    <a:pt x="1860" y="1874"/>
                  </a:lnTo>
                  <a:lnTo>
                    <a:pt x="1865" y="1877"/>
                  </a:lnTo>
                  <a:lnTo>
                    <a:pt x="1870" y="1878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8"/>
                  </a:lnTo>
                  <a:lnTo>
                    <a:pt x="1902" y="1877"/>
                  </a:lnTo>
                  <a:lnTo>
                    <a:pt x="1907" y="1874"/>
                  </a:lnTo>
                  <a:lnTo>
                    <a:pt x="1913" y="1871"/>
                  </a:lnTo>
                  <a:lnTo>
                    <a:pt x="1917" y="1868"/>
                  </a:lnTo>
                  <a:lnTo>
                    <a:pt x="1921" y="1863"/>
                  </a:lnTo>
                  <a:lnTo>
                    <a:pt x="1924" y="1859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8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0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8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1"/>
                  </a:lnTo>
                  <a:lnTo>
                    <a:pt x="2028" y="1891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0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8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70" y="1877"/>
                  </a:lnTo>
                  <a:lnTo>
                    <a:pt x="2175" y="1878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69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4"/>
                  </a:lnTo>
                  <a:lnTo>
                    <a:pt x="2241" y="1873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89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1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3"/>
                  </a:lnTo>
                  <a:lnTo>
                    <a:pt x="2124" y="1777"/>
                  </a:lnTo>
                  <a:lnTo>
                    <a:pt x="2126" y="1769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1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3" y="1782"/>
                  </a:lnTo>
                  <a:lnTo>
                    <a:pt x="2229" y="1773"/>
                  </a:lnTo>
                  <a:lnTo>
                    <a:pt x="2224" y="1764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2" y="1782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0"/>
                  </a:lnTo>
                  <a:lnTo>
                    <a:pt x="2392" y="1744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1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1"/>
                  </a:lnTo>
                  <a:lnTo>
                    <a:pt x="2389" y="1891"/>
                  </a:lnTo>
                  <a:lnTo>
                    <a:pt x="2389" y="1794"/>
                  </a:lnTo>
                  <a:lnTo>
                    <a:pt x="2389" y="1785"/>
                  </a:lnTo>
                  <a:lnTo>
                    <a:pt x="2387" y="1776"/>
                  </a:lnTo>
                  <a:lnTo>
                    <a:pt x="2385" y="1768"/>
                  </a:lnTo>
                  <a:lnTo>
                    <a:pt x="2380" y="1761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1"/>
                  </a:lnTo>
                  <a:lnTo>
                    <a:pt x="2282" y="1891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1"/>
                  </a:lnTo>
                  <a:lnTo>
                    <a:pt x="2444" y="1891"/>
                  </a:lnTo>
                  <a:lnTo>
                    <a:pt x="2444" y="1736"/>
                  </a:lnTo>
                  <a:close/>
                  <a:moveTo>
                    <a:pt x="2498" y="1783"/>
                  </a:moveTo>
                  <a:lnTo>
                    <a:pt x="2499" y="1777"/>
                  </a:lnTo>
                  <a:lnTo>
                    <a:pt x="2500" y="1771"/>
                  </a:lnTo>
                  <a:lnTo>
                    <a:pt x="2501" y="1765"/>
                  </a:lnTo>
                  <a:lnTo>
                    <a:pt x="2503" y="1760"/>
                  </a:lnTo>
                  <a:lnTo>
                    <a:pt x="2507" y="1755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6" y="1744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1" y="1734"/>
                  </a:lnTo>
                  <a:lnTo>
                    <a:pt x="2591" y="1736"/>
                  </a:lnTo>
                  <a:lnTo>
                    <a:pt x="2599" y="1741"/>
                  </a:lnTo>
                  <a:lnTo>
                    <a:pt x="2604" y="1744"/>
                  </a:lnTo>
                  <a:lnTo>
                    <a:pt x="2607" y="1748"/>
                  </a:lnTo>
                  <a:lnTo>
                    <a:pt x="2610" y="1751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7"/>
                  </a:lnTo>
                  <a:lnTo>
                    <a:pt x="2618" y="1774"/>
                  </a:lnTo>
                  <a:lnTo>
                    <a:pt x="2618" y="1781"/>
                  </a:lnTo>
                  <a:lnTo>
                    <a:pt x="2618" y="1864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5" y="1874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1"/>
                  </a:lnTo>
                  <a:lnTo>
                    <a:pt x="2617" y="1891"/>
                  </a:lnTo>
                  <a:lnTo>
                    <a:pt x="2611" y="1889"/>
                  </a:lnTo>
                  <a:lnTo>
                    <a:pt x="2607" y="1887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5"/>
                  </a:lnTo>
                  <a:lnTo>
                    <a:pt x="2601" y="1870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4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5"/>
                  </a:lnTo>
                  <a:lnTo>
                    <a:pt x="2503" y="1882"/>
                  </a:lnTo>
                  <a:lnTo>
                    <a:pt x="2500" y="1878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1"/>
                  </a:lnTo>
                  <a:lnTo>
                    <a:pt x="2491" y="1856"/>
                  </a:lnTo>
                  <a:lnTo>
                    <a:pt x="2491" y="1850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799"/>
                  </a:lnTo>
                  <a:lnTo>
                    <a:pt x="2590" y="1798"/>
                  </a:lnTo>
                  <a:lnTo>
                    <a:pt x="2593" y="1795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6"/>
                  </a:lnTo>
                  <a:lnTo>
                    <a:pt x="2524" y="1761"/>
                  </a:lnTo>
                  <a:lnTo>
                    <a:pt x="2521" y="1767"/>
                  </a:lnTo>
                  <a:lnTo>
                    <a:pt x="2518" y="1775"/>
                  </a:lnTo>
                  <a:lnTo>
                    <a:pt x="2517" y="1783"/>
                  </a:lnTo>
                  <a:lnTo>
                    <a:pt x="2498" y="1783"/>
                  </a:lnTo>
                  <a:close/>
                  <a:moveTo>
                    <a:pt x="2599" y="1806"/>
                  </a:moveTo>
                  <a:lnTo>
                    <a:pt x="2598" y="1806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7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2"/>
                  </a:lnTo>
                  <a:lnTo>
                    <a:pt x="2514" y="1835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49"/>
                  </a:lnTo>
                  <a:lnTo>
                    <a:pt x="2511" y="1856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5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6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2"/>
                  </a:lnTo>
                  <a:lnTo>
                    <a:pt x="2596" y="1847"/>
                  </a:lnTo>
                  <a:lnTo>
                    <a:pt x="2598" y="1842"/>
                  </a:lnTo>
                  <a:lnTo>
                    <a:pt x="2599" y="1837"/>
                  </a:lnTo>
                  <a:lnTo>
                    <a:pt x="2599" y="1831"/>
                  </a:lnTo>
                  <a:lnTo>
                    <a:pt x="2599" y="1806"/>
                  </a:lnTo>
                  <a:close/>
                  <a:moveTo>
                    <a:pt x="2223" y="180"/>
                  </a:moveTo>
                  <a:lnTo>
                    <a:pt x="2221" y="162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1"/>
                  </a:lnTo>
                  <a:lnTo>
                    <a:pt x="2127" y="21"/>
                  </a:lnTo>
                  <a:lnTo>
                    <a:pt x="2111" y="14"/>
                  </a:lnTo>
                  <a:lnTo>
                    <a:pt x="2095" y="7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3"/>
                  </a:lnTo>
                  <a:lnTo>
                    <a:pt x="1987" y="7"/>
                  </a:lnTo>
                  <a:lnTo>
                    <a:pt x="1971" y="14"/>
                  </a:lnTo>
                  <a:lnTo>
                    <a:pt x="1955" y="21"/>
                  </a:lnTo>
                  <a:lnTo>
                    <a:pt x="1940" y="31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2"/>
                  </a:lnTo>
                  <a:lnTo>
                    <a:pt x="1860" y="180"/>
                  </a:lnTo>
                  <a:lnTo>
                    <a:pt x="1861" y="199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1"/>
                  </a:lnTo>
                  <a:lnTo>
                    <a:pt x="1882" y="266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0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3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3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6"/>
                  </a:lnTo>
                  <a:lnTo>
                    <a:pt x="2207" y="251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199"/>
                  </a:lnTo>
                  <a:lnTo>
                    <a:pt x="2223" y="180"/>
                  </a:lnTo>
                  <a:close/>
                  <a:moveTo>
                    <a:pt x="2646" y="784"/>
                  </a:moveTo>
                  <a:lnTo>
                    <a:pt x="2645" y="765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3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4"/>
                  </a:lnTo>
                  <a:lnTo>
                    <a:pt x="2566" y="634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1"/>
                  </a:lnTo>
                  <a:lnTo>
                    <a:pt x="2501" y="607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7"/>
                  </a:lnTo>
                  <a:lnTo>
                    <a:pt x="2412" y="611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4"/>
                  </a:lnTo>
                  <a:lnTo>
                    <a:pt x="2350" y="644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3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5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7" y="820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6"/>
                  </a:lnTo>
                  <a:lnTo>
                    <a:pt x="2429" y="961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1"/>
                  </a:lnTo>
                  <a:lnTo>
                    <a:pt x="2518" y="956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0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3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6"/>
                  </a:lnTo>
                  <a:lnTo>
                    <a:pt x="2272" y="236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7"/>
                  </a:lnTo>
                  <a:lnTo>
                    <a:pt x="2221" y="333"/>
                  </a:lnTo>
                  <a:lnTo>
                    <a:pt x="2207" y="346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6" y="387"/>
                  </a:lnTo>
                  <a:lnTo>
                    <a:pt x="2111" y="404"/>
                  </a:lnTo>
                  <a:lnTo>
                    <a:pt x="2075" y="420"/>
                  </a:lnTo>
                  <a:lnTo>
                    <a:pt x="2056" y="428"/>
                  </a:lnTo>
                  <a:lnTo>
                    <a:pt x="2037" y="438"/>
                  </a:lnTo>
                  <a:lnTo>
                    <a:pt x="2017" y="449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8"/>
                  </a:lnTo>
                  <a:lnTo>
                    <a:pt x="1960" y="499"/>
                  </a:lnTo>
                  <a:lnTo>
                    <a:pt x="1951" y="512"/>
                  </a:lnTo>
                  <a:lnTo>
                    <a:pt x="1943" y="523"/>
                  </a:lnTo>
                  <a:lnTo>
                    <a:pt x="1935" y="537"/>
                  </a:lnTo>
                  <a:lnTo>
                    <a:pt x="1928" y="551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5"/>
                  </a:lnTo>
                  <a:lnTo>
                    <a:pt x="1881" y="678"/>
                  </a:lnTo>
                  <a:lnTo>
                    <a:pt x="1873" y="709"/>
                  </a:lnTo>
                  <a:lnTo>
                    <a:pt x="1865" y="739"/>
                  </a:lnTo>
                  <a:lnTo>
                    <a:pt x="1860" y="766"/>
                  </a:lnTo>
                  <a:lnTo>
                    <a:pt x="1854" y="791"/>
                  </a:lnTo>
                  <a:lnTo>
                    <a:pt x="1849" y="826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1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4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6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7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7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4"/>
                  </a:lnTo>
                  <a:lnTo>
                    <a:pt x="2555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0" y="364"/>
                  </a:lnTo>
                  <a:lnTo>
                    <a:pt x="2599" y="334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5" y="176"/>
                  </a:lnTo>
                  <a:lnTo>
                    <a:pt x="2640" y="144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1" name="Freeform 1111"/>
            <p:cNvSpPr>
              <a:spLocks noEditPoints="1"/>
            </p:cNvSpPr>
            <p:nvPr userDrawn="1"/>
          </p:nvSpPr>
          <p:spPr bwMode="auto">
            <a:xfrm>
              <a:off x="606" y="3052"/>
              <a:ext cx="882" cy="633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2"/>
                  </a:lnTo>
                  <a:lnTo>
                    <a:pt x="197" y="1394"/>
                  </a:lnTo>
                  <a:lnTo>
                    <a:pt x="202" y="1389"/>
                  </a:lnTo>
                  <a:lnTo>
                    <a:pt x="207" y="1384"/>
                  </a:lnTo>
                  <a:lnTo>
                    <a:pt x="213" y="1379"/>
                  </a:lnTo>
                  <a:lnTo>
                    <a:pt x="220" y="1376"/>
                  </a:lnTo>
                  <a:lnTo>
                    <a:pt x="228" y="1373"/>
                  </a:lnTo>
                  <a:lnTo>
                    <a:pt x="235" y="1372"/>
                  </a:lnTo>
                  <a:lnTo>
                    <a:pt x="245" y="1371"/>
                  </a:lnTo>
                  <a:lnTo>
                    <a:pt x="252" y="1372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4"/>
                  </a:lnTo>
                  <a:lnTo>
                    <a:pt x="289" y="1401"/>
                  </a:lnTo>
                  <a:lnTo>
                    <a:pt x="293" y="1394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3"/>
                  </a:lnTo>
                  <a:lnTo>
                    <a:pt x="331" y="1372"/>
                  </a:lnTo>
                  <a:lnTo>
                    <a:pt x="339" y="1371"/>
                  </a:lnTo>
                  <a:lnTo>
                    <a:pt x="351" y="1372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1"/>
                  </a:lnTo>
                  <a:lnTo>
                    <a:pt x="377" y="1385"/>
                  </a:lnTo>
                  <a:lnTo>
                    <a:pt x="380" y="1388"/>
                  </a:lnTo>
                  <a:lnTo>
                    <a:pt x="383" y="1392"/>
                  </a:lnTo>
                  <a:lnTo>
                    <a:pt x="385" y="1396"/>
                  </a:lnTo>
                  <a:lnTo>
                    <a:pt x="386" y="1402"/>
                  </a:lnTo>
                  <a:lnTo>
                    <a:pt x="390" y="1413"/>
                  </a:lnTo>
                  <a:lnTo>
                    <a:pt x="390" y="1426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7"/>
                  </a:lnTo>
                  <a:lnTo>
                    <a:pt x="370" y="1417"/>
                  </a:lnTo>
                  <a:lnTo>
                    <a:pt x="369" y="1409"/>
                  </a:lnTo>
                  <a:lnTo>
                    <a:pt x="367" y="1403"/>
                  </a:lnTo>
                  <a:lnTo>
                    <a:pt x="363" y="1396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8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4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4"/>
                  </a:lnTo>
                  <a:lnTo>
                    <a:pt x="297" y="1413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3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6"/>
                  </a:lnTo>
                  <a:lnTo>
                    <a:pt x="273" y="1418"/>
                  </a:lnTo>
                  <a:lnTo>
                    <a:pt x="272" y="1411"/>
                  </a:lnTo>
                  <a:lnTo>
                    <a:pt x="269" y="1404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90"/>
                  </a:lnTo>
                  <a:lnTo>
                    <a:pt x="249" y="1388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6"/>
                  </a:lnTo>
                  <a:lnTo>
                    <a:pt x="208" y="1400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5"/>
                  </a:lnTo>
                  <a:lnTo>
                    <a:pt x="445" y="1405"/>
                  </a:lnTo>
                  <a:lnTo>
                    <a:pt x="448" y="1398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80"/>
                  </a:lnTo>
                  <a:lnTo>
                    <a:pt x="474" y="1376"/>
                  </a:lnTo>
                  <a:lnTo>
                    <a:pt x="481" y="1373"/>
                  </a:lnTo>
                  <a:lnTo>
                    <a:pt x="491" y="1372"/>
                  </a:lnTo>
                  <a:lnTo>
                    <a:pt x="500" y="1371"/>
                  </a:lnTo>
                  <a:lnTo>
                    <a:pt x="508" y="1372"/>
                  </a:lnTo>
                  <a:lnTo>
                    <a:pt x="517" y="1373"/>
                  </a:lnTo>
                  <a:lnTo>
                    <a:pt x="523" y="1375"/>
                  </a:lnTo>
                  <a:lnTo>
                    <a:pt x="531" y="1377"/>
                  </a:lnTo>
                  <a:lnTo>
                    <a:pt x="537" y="1381"/>
                  </a:lnTo>
                  <a:lnTo>
                    <a:pt x="543" y="1385"/>
                  </a:lnTo>
                  <a:lnTo>
                    <a:pt x="548" y="1390"/>
                  </a:lnTo>
                  <a:lnTo>
                    <a:pt x="553" y="1395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5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5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7"/>
                  </a:lnTo>
                  <a:lnTo>
                    <a:pt x="566" y="1485"/>
                  </a:lnTo>
                  <a:lnTo>
                    <a:pt x="563" y="1491"/>
                  </a:lnTo>
                  <a:lnTo>
                    <a:pt x="560" y="1499"/>
                  </a:lnTo>
                  <a:lnTo>
                    <a:pt x="557" y="1504"/>
                  </a:lnTo>
                  <a:lnTo>
                    <a:pt x="553" y="1511"/>
                  </a:lnTo>
                  <a:lnTo>
                    <a:pt x="548" y="1516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6"/>
                  </a:lnTo>
                  <a:lnTo>
                    <a:pt x="491" y="1535"/>
                  </a:lnTo>
                  <a:lnTo>
                    <a:pt x="483" y="1534"/>
                  </a:lnTo>
                  <a:lnTo>
                    <a:pt x="475" y="1530"/>
                  </a:lnTo>
                  <a:lnTo>
                    <a:pt x="467" y="1527"/>
                  </a:lnTo>
                  <a:lnTo>
                    <a:pt x="461" y="1522"/>
                  </a:lnTo>
                  <a:lnTo>
                    <a:pt x="454" y="1516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9"/>
                  </a:lnTo>
                  <a:lnTo>
                    <a:pt x="426" y="1589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90"/>
                  </a:lnTo>
                  <a:lnTo>
                    <a:pt x="474" y="1392"/>
                  </a:lnTo>
                  <a:lnTo>
                    <a:pt x="468" y="1395"/>
                  </a:lnTo>
                  <a:lnTo>
                    <a:pt x="464" y="1399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7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6"/>
                  </a:lnTo>
                  <a:lnTo>
                    <a:pt x="448" y="1477"/>
                  </a:lnTo>
                  <a:lnTo>
                    <a:pt x="452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1"/>
                  </a:lnTo>
                  <a:lnTo>
                    <a:pt x="475" y="1513"/>
                  </a:lnTo>
                  <a:lnTo>
                    <a:pt x="480" y="1516"/>
                  </a:lnTo>
                  <a:lnTo>
                    <a:pt x="486" y="1517"/>
                  </a:lnTo>
                  <a:lnTo>
                    <a:pt x="493" y="1518"/>
                  </a:lnTo>
                  <a:lnTo>
                    <a:pt x="500" y="1520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6"/>
                  </a:lnTo>
                  <a:lnTo>
                    <a:pt x="523" y="1513"/>
                  </a:lnTo>
                  <a:lnTo>
                    <a:pt x="528" y="1511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8" y="1477"/>
                  </a:lnTo>
                  <a:lnTo>
                    <a:pt x="550" y="1466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8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400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5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70"/>
                  </a:lnTo>
                  <a:lnTo>
                    <a:pt x="792" y="1477"/>
                  </a:lnTo>
                  <a:lnTo>
                    <a:pt x="790" y="1485"/>
                  </a:lnTo>
                  <a:lnTo>
                    <a:pt x="787" y="1491"/>
                  </a:lnTo>
                  <a:lnTo>
                    <a:pt x="784" y="1499"/>
                  </a:lnTo>
                  <a:lnTo>
                    <a:pt x="780" y="1506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9"/>
                  </a:lnTo>
                  <a:lnTo>
                    <a:pt x="746" y="1531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6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1"/>
                  </a:lnTo>
                  <a:lnTo>
                    <a:pt x="690" y="1529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6"/>
                  </a:lnTo>
                  <a:lnTo>
                    <a:pt x="658" y="1499"/>
                  </a:lnTo>
                  <a:lnTo>
                    <a:pt x="655" y="1491"/>
                  </a:lnTo>
                  <a:lnTo>
                    <a:pt x="652" y="1485"/>
                  </a:lnTo>
                  <a:lnTo>
                    <a:pt x="650" y="1477"/>
                  </a:lnTo>
                  <a:lnTo>
                    <a:pt x="649" y="1470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5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5"/>
                  </a:lnTo>
                  <a:lnTo>
                    <a:pt x="671" y="1390"/>
                  </a:lnTo>
                  <a:lnTo>
                    <a:pt x="677" y="1385"/>
                  </a:lnTo>
                  <a:lnTo>
                    <a:pt x="683" y="1381"/>
                  </a:lnTo>
                  <a:lnTo>
                    <a:pt x="690" y="1377"/>
                  </a:lnTo>
                  <a:lnTo>
                    <a:pt x="696" y="1375"/>
                  </a:lnTo>
                  <a:lnTo>
                    <a:pt x="705" y="1373"/>
                  </a:lnTo>
                  <a:lnTo>
                    <a:pt x="712" y="1372"/>
                  </a:lnTo>
                  <a:lnTo>
                    <a:pt x="721" y="1371"/>
                  </a:lnTo>
                  <a:lnTo>
                    <a:pt x="730" y="1372"/>
                  </a:lnTo>
                  <a:lnTo>
                    <a:pt x="738" y="1373"/>
                  </a:lnTo>
                  <a:lnTo>
                    <a:pt x="746" y="1375"/>
                  </a:lnTo>
                  <a:lnTo>
                    <a:pt x="752" y="1377"/>
                  </a:lnTo>
                  <a:lnTo>
                    <a:pt x="759" y="1381"/>
                  </a:lnTo>
                  <a:lnTo>
                    <a:pt x="765" y="1385"/>
                  </a:lnTo>
                  <a:lnTo>
                    <a:pt x="771" y="1390"/>
                  </a:lnTo>
                  <a:lnTo>
                    <a:pt x="776" y="1395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5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6"/>
                  </a:lnTo>
                  <a:lnTo>
                    <a:pt x="670" y="1477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3"/>
                  </a:lnTo>
                  <a:lnTo>
                    <a:pt x="688" y="1507"/>
                  </a:lnTo>
                  <a:lnTo>
                    <a:pt x="692" y="1511"/>
                  </a:lnTo>
                  <a:lnTo>
                    <a:pt x="697" y="1513"/>
                  </a:lnTo>
                  <a:lnTo>
                    <a:pt x="703" y="1516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20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6"/>
                  </a:lnTo>
                  <a:lnTo>
                    <a:pt x="745" y="1513"/>
                  </a:lnTo>
                  <a:lnTo>
                    <a:pt x="750" y="1511"/>
                  </a:lnTo>
                  <a:lnTo>
                    <a:pt x="755" y="1507"/>
                  </a:lnTo>
                  <a:lnTo>
                    <a:pt x="758" y="1503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5" y="1466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8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8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4"/>
                  </a:lnTo>
                  <a:lnTo>
                    <a:pt x="869" y="1571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9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1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6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30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2"/>
                  </a:lnTo>
                  <a:lnTo>
                    <a:pt x="981" y="1402"/>
                  </a:lnTo>
                  <a:lnTo>
                    <a:pt x="986" y="1394"/>
                  </a:lnTo>
                  <a:lnTo>
                    <a:pt x="990" y="1389"/>
                  </a:lnTo>
                  <a:lnTo>
                    <a:pt x="995" y="1384"/>
                  </a:lnTo>
                  <a:lnTo>
                    <a:pt x="1001" y="1379"/>
                  </a:lnTo>
                  <a:lnTo>
                    <a:pt x="1007" y="1376"/>
                  </a:lnTo>
                  <a:lnTo>
                    <a:pt x="1015" y="1373"/>
                  </a:lnTo>
                  <a:lnTo>
                    <a:pt x="1023" y="1372"/>
                  </a:lnTo>
                  <a:lnTo>
                    <a:pt x="1032" y="1371"/>
                  </a:lnTo>
                  <a:lnTo>
                    <a:pt x="1040" y="1372"/>
                  </a:lnTo>
                  <a:lnTo>
                    <a:pt x="1047" y="1373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4"/>
                  </a:lnTo>
                  <a:lnTo>
                    <a:pt x="1076" y="1401"/>
                  </a:lnTo>
                  <a:lnTo>
                    <a:pt x="1081" y="1394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2"/>
                  </a:lnTo>
                  <a:lnTo>
                    <a:pt x="1126" y="1371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1"/>
                  </a:lnTo>
                  <a:lnTo>
                    <a:pt x="1165" y="1385"/>
                  </a:lnTo>
                  <a:lnTo>
                    <a:pt x="1168" y="1388"/>
                  </a:lnTo>
                  <a:lnTo>
                    <a:pt x="1170" y="1392"/>
                  </a:lnTo>
                  <a:lnTo>
                    <a:pt x="1173" y="1396"/>
                  </a:lnTo>
                  <a:lnTo>
                    <a:pt x="1175" y="1402"/>
                  </a:lnTo>
                  <a:lnTo>
                    <a:pt x="1177" y="1413"/>
                  </a:lnTo>
                  <a:lnTo>
                    <a:pt x="1178" y="1426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7"/>
                  </a:lnTo>
                  <a:lnTo>
                    <a:pt x="1158" y="1417"/>
                  </a:lnTo>
                  <a:lnTo>
                    <a:pt x="1157" y="1409"/>
                  </a:lnTo>
                  <a:lnTo>
                    <a:pt x="1154" y="1403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8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4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4"/>
                  </a:lnTo>
                  <a:lnTo>
                    <a:pt x="1085" y="1413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6"/>
                  </a:lnTo>
                  <a:lnTo>
                    <a:pt x="1060" y="1418"/>
                  </a:lnTo>
                  <a:lnTo>
                    <a:pt x="1059" y="1411"/>
                  </a:lnTo>
                  <a:lnTo>
                    <a:pt x="1057" y="1404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90"/>
                  </a:lnTo>
                  <a:lnTo>
                    <a:pt x="1036" y="1388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6"/>
                  </a:lnTo>
                  <a:lnTo>
                    <a:pt x="995" y="1400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80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8"/>
                  </a:lnTo>
                  <a:lnTo>
                    <a:pt x="1249" y="1511"/>
                  </a:lnTo>
                  <a:lnTo>
                    <a:pt x="1254" y="1514"/>
                  </a:lnTo>
                  <a:lnTo>
                    <a:pt x="1259" y="1516"/>
                  </a:lnTo>
                  <a:lnTo>
                    <a:pt x="1264" y="1517"/>
                  </a:lnTo>
                  <a:lnTo>
                    <a:pt x="1270" y="1518"/>
                  </a:lnTo>
                  <a:lnTo>
                    <a:pt x="1276" y="1520"/>
                  </a:lnTo>
                  <a:lnTo>
                    <a:pt x="1287" y="1518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9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8"/>
                  </a:lnTo>
                  <a:lnTo>
                    <a:pt x="1326" y="1480"/>
                  </a:lnTo>
                  <a:lnTo>
                    <a:pt x="1344" y="1480"/>
                  </a:lnTo>
                  <a:lnTo>
                    <a:pt x="1341" y="1493"/>
                  </a:lnTo>
                  <a:lnTo>
                    <a:pt x="1336" y="1503"/>
                  </a:lnTo>
                  <a:lnTo>
                    <a:pt x="1330" y="1513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7"/>
                  </a:lnTo>
                  <a:lnTo>
                    <a:pt x="1309" y="1529"/>
                  </a:lnTo>
                  <a:lnTo>
                    <a:pt x="1303" y="1531"/>
                  </a:lnTo>
                  <a:lnTo>
                    <a:pt x="1290" y="1535"/>
                  </a:lnTo>
                  <a:lnTo>
                    <a:pt x="1276" y="1536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6"/>
                  </a:lnTo>
                  <a:lnTo>
                    <a:pt x="1223" y="1511"/>
                  </a:lnTo>
                  <a:lnTo>
                    <a:pt x="1219" y="1504"/>
                  </a:lnTo>
                  <a:lnTo>
                    <a:pt x="1216" y="1499"/>
                  </a:lnTo>
                  <a:lnTo>
                    <a:pt x="1212" y="1491"/>
                  </a:lnTo>
                  <a:lnTo>
                    <a:pt x="1210" y="1485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6"/>
                  </a:lnTo>
                  <a:lnTo>
                    <a:pt x="1216" y="1409"/>
                  </a:lnTo>
                  <a:lnTo>
                    <a:pt x="1219" y="1403"/>
                  </a:lnTo>
                  <a:lnTo>
                    <a:pt x="1223" y="1396"/>
                  </a:lnTo>
                  <a:lnTo>
                    <a:pt x="1228" y="1391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8"/>
                  </a:lnTo>
                  <a:lnTo>
                    <a:pt x="1251" y="1375"/>
                  </a:lnTo>
                  <a:lnTo>
                    <a:pt x="1259" y="1373"/>
                  </a:lnTo>
                  <a:lnTo>
                    <a:pt x="1268" y="1372"/>
                  </a:lnTo>
                  <a:lnTo>
                    <a:pt x="1276" y="1371"/>
                  </a:lnTo>
                  <a:lnTo>
                    <a:pt x="1286" y="1372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2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2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4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4"/>
                  </a:lnTo>
                  <a:lnTo>
                    <a:pt x="1235" y="1413"/>
                  </a:lnTo>
                  <a:lnTo>
                    <a:pt x="1231" y="1421"/>
                  </a:lnTo>
                  <a:lnTo>
                    <a:pt x="1228" y="1432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6"/>
                  </a:lnTo>
                  <a:lnTo>
                    <a:pt x="1424" y="1373"/>
                  </a:lnTo>
                  <a:lnTo>
                    <a:pt x="1432" y="1372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80"/>
                  </a:lnTo>
                  <a:lnTo>
                    <a:pt x="1481" y="1384"/>
                  </a:lnTo>
                  <a:lnTo>
                    <a:pt x="1485" y="1387"/>
                  </a:lnTo>
                  <a:lnTo>
                    <a:pt x="1488" y="1391"/>
                  </a:lnTo>
                  <a:lnTo>
                    <a:pt x="1490" y="1395"/>
                  </a:lnTo>
                  <a:lnTo>
                    <a:pt x="1492" y="1401"/>
                  </a:lnTo>
                  <a:lnTo>
                    <a:pt x="1494" y="1406"/>
                  </a:lnTo>
                  <a:lnTo>
                    <a:pt x="1497" y="1417"/>
                  </a:lnTo>
                  <a:lnTo>
                    <a:pt x="1497" y="1431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4"/>
                  </a:lnTo>
                  <a:lnTo>
                    <a:pt x="1477" y="1425"/>
                  </a:lnTo>
                  <a:lnTo>
                    <a:pt x="1476" y="1415"/>
                  </a:lnTo>
                  <a:lnTo>
                    <a:pt x="1474" y="1407"/>
                  </a:lnTo>
                  <a:lnTo>
                    <a:pt x="1470" y="1401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8"/>
                  </a:lnTo>
                  <a:lnTo>
                    <a:pt x="1423" y="1389"/>
                  </a:lnTo>
                  <a:lnTo>
                    <a:pt x="1418" y="1391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4"/>
                  </a:lnTo>
                  <a:lnTo>
                    <a:pt x="1566" y="1511"/>
                  </a:lnTo>
                  <a:lnTo>
                    <a:pt x="1568" y="1513"/>
                  </a:lnTo>
                  <a:lnTo>
                    <a:pt x="1570" y="1515"/>
                  </a:lnTo>
                  <a:lnTo>
                    <a:pt x="1574" y="1516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3"/>
                  </a:lnTo>
                  <a:lnTo>
                    <a:pt x="1578" y="1533"/>
                  </a:lnTo>
                  <a:lnTo>
                    <a:pt x="1569" y="1533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1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8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60"/>
                  </a:moveTo>
                  <a:lnTo>
                    <a:pt x="1720" y="1468"/>
                  </a:lnTo>
                  <a:lnTo>
                    <a:pt x="1720" y="1475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8"/>
                  </a:lnTo>
                  <a:lnTo>
                    <a:pt x="1735" y="1502"/>
                  </a:lnTo>
                  <a:lnTo>
                    <a:pt x="1740" y="1506"/>
                  </a:lnTo>
                  <a:lnTo>
                    <a:pt x="1744" y="1509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9" y="1517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4"/>
                  </a:lnTo>
                  <a:lnTo>
                    <a:pt x="1846" y="1470"/>
                  </a:lnTo>
                  <a:lnTo>
                    <a:pt x="1845" y="1466"/>
                  </a:lnTo>
                  <a:lnTo>
                    <a:pt x="1844" y="1462"/>
                  </a:lnTo>
                  <a:lnTo>
                    <a:pt x="1842" y="1458"/>
                  </a:lnTo>
                  <a:lnTo>
                    <a:pt x="1838" y="1453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8"/>
                  </a:lnTo>
                  <a:lnTo>
                    <a:pt x="1802" y="1435"/>
                  </a:lnTo>
                  <a:lnTo>
                    <a:pt x="1755" y="1423"/>
                  </a:lnTo>
                  <a:lnTo>
                    <a:pt x="1745" y="1421"/>
                  </a:lnTo>
                  <a:lnTo>
                    <a:pt x="1736" y="1417"/>
                  </a:lnTo>
                  <a:lnTo>
                    <a:pt x="1728" y="1414"/>
                  </a:lnTo>
                  <a:lnTo>
                    <a:pt x="1720" y="1408"/>
                  </a:lnTo>
                  <a:lnTo>
                    <a:pt x="1715" y="1401"/>
                  </a:lnTo>
                  <a:lnTo>
                    <a:pt x="1710" y="1393"/>
                  </a:lnTo>
                  <a:lnTo>
                    <a:pt x="1708" y="1389"/>
                  </a:lnTo>
                  <a:lnTo>
                    <a:pt x="1707" y="1384"/>
                  </a:lnTo>
                  <a:lnTo>
                    <a:pt x="1706" y="1378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4"/>
                  </a:lnTo>
                  <a:lnTo>
                    <a:pt x="1717" y="1338"/>
                  </a:lnTo>
                  <a:lnTo>
                    <a:pt x="1720" y="1334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8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1"/>
                  </a:lnTo>
                  <a:lnTo>
                    <a:pt x="1788" y="1311"/>
                  </a:lnTo>
                  <a:lnTo>
                    <a:pt x="1796" y="1312"/>
                  </a:lnTo>
                  <a:lnTo>
                    <a:pt x="1803" y="1313"/>
                  </a:lnTo>
                  <a:lnTo>
                    <a:pt x="1811" y="1315"/>
                  </a:lnTo>
                  <a:lnTo>
                    <a:pt x="1817" y="1318"/>
                  </a:lnTo>
                  <a:lnTo>
                    <a:pt x="1824" y="1321"/>
                  </a:lnTo>
                  <a:lnTo>
                    <a:pt x="1830" y="1324"/>
                  </a:lnTo>
                  <a:lnTo>
                    <a:pt x="1836" y="1327"/>
                  </a:lnTo>
                  <a:lnTo>
                    <a:pt x="1841" y="1333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6" y="1355"/>
                  </a:lnTo>
                  <a:lnTo>
                    <a:pt x="1858" y="1362"/>
                  </a:lnTo>
                  <a:lnTo>
                    <a:pt x="1859" y="1369"/>
                  </a:lnTo>
                  <a:lnTo>
                    <a:pt x="1859" y="1378"/>
                  </a:lnTo>
                  <a:lnTo>
                    <a:pt x="1839" y="1378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2"/>
                  </a:lnTo>
                  <a:lnTo>
                    <a:pt x="1828" y="1348"/>
                  </a:lnTo>
                  <a:lnTo>
                    <a:pt x="1825" y="1345"/>
                  </a:lnTo>
                  <a:lnTo>
                    <a:pt x="1821" y="1341"/>
                  </a:lnTo>
                  <a:lnTo>
                    <a:pt x="1812" y="1336"/>
                  </a:lnTo>
                  <a:lnTo>
                    <a:pt x="1802" y="1332"/>
                  </a:lnTo>
                  <a:lnTo>
                    <a:pt x="1791" y="1330"/>
                  </a:lnTo>
                  <a:lnTo>
                    <a:pt x="1781" y="1328"/>
                  </a:lnTo>
                  <a:lnTo>
                    <a:pt x="1770" y="1330"/>
                  </a:lnTo>
                  <a:lnTo>
                    <a:pt x="1760" y="1331"/>
                  </a:lnTo>
                  <a:lnTo>
                    <a:pt x="1751" y="1334"/>
                  </a:lnTo>
                  <a:lnTo>
                    <a:pt x="1743" y="1338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61"/>
                  </a:lnTo>
                  <a:lnTo>
                    <a:pt x="1727" y="1365"/>
                  </a:lnTo>
                  <a:lnTo>
                    <a:pt x="1727" y="1372"/>
                  </a:lnTo>
                  <a:lnTo>
                    <a:pt x="1727" y="1378"/>
                  </a:lnTo>
                  <a:lnTo>
                    <a:pt x="1729" y="1385"/>
                  </a:lnTo>
                  <a:lnTo>
                    <a:pt x="1732" y="1390"/>
                  </a:lnTo>
                  <a:lnTo>
                    <a:pt x="1736" y="1394"/>
                  </a:lnTo>
                  <a:lnTo>
                    <a:pt x="1741" y="1398"/>
                  </a:lnTo>
                  <a:lnTo>
                    <a:pt x="1746" y="1400"/>
                  </a:lnTo>
                  <a:lnTo>
                    <a:pt x="1752" y="1403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30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3"/>
                  </a:lnTo>
                  <a:lnTo>
                    <a:pt x="1860" y="1447"/>
                  </a:lnTo>
                  <a:lnTo>
                    <a:pt x="1863" y="1452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8"/>
                  </a:lnTo>
                  <a:lnTo>
                    <a:pt x="1867" y="1474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5"/>
                  </a:lnTo>
                  <a:lnTo>
                    <a:pt x="1862" y="1500"/>
                  </a:lnTo>
                  <a:lnTo>
                    <a:pt x="1858" y="1506"/>
                  </a:lnTo>
                  <a:lnTo>
                    <a:pt x="1855" y="1510"/>
                  </a:lnTo>
                  <a:lnTo>
                    <a:pt x="1850" y="1515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8"/>
                  </a:lnTo>
                  <a:lnTo>
                    <a:pt x="1821" y="1531"/>
                  </a:lnTo>
                  <a:lnTo>
                    <a:pt x="1810" y="1534"/>
                  </a:lnTo>
                  <a:lnTo>
                    <a:pt x="1798" y="1535"/>
                  </a:lnTo>
                  <a:lnTo>
                    <a:pt x="1785" y="1536"/>
                  </a:lnTo>
                  <a:lnTo>
                    <a:pt x="1775" y="1535"/>
                  </a:lnTo>
                  <a:lnTo>
                    <a:pt x="1767" y="1535"/>
                  </a:lnTo>
                  <a:lnTo>
                    <a:pt x="1758" y="1533"/>
                  </a:lnTo>
                  <a:lnTo>
                    <a:pt x="1749" y="1531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2" y="1517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1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9"/>
                  </a:lnTo>
                  <a:lnTo>
                    <a:pt x="1698" y="1470"/>
                  </a:lnTo>
                  <a:lnTo>
                    <a:pt x="1698" y="1460"/>
                  </a:lnTo>
                  <a:lnTo>
                    <a:pt x="1719" y="1460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80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8"/>
                  </a:lnTo>
                  <a:lnTo>
                    <a:pt x="1931" y="1511"/>
                  </a:lnTo>
                  <a:lnTo>
                    <a:pt x="1935" y="1514"/>
                  </a:lnTo>
                  <a:lnTo>
                    <a:pt x="1940" y="1516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20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9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8"/>
                  </a:lnTo>
                  <a:lnTo>
                    <a:pt x="2007" y="1480"/>
                  </a:lnTo>
                  <a:lnTo>
                    <a:pt x="2027" y="1480"/>
                  </a:lnTo>
                  <a:lnTo>
                    <a:pt x="2022" y="1493"/>
                  </a:lnTo>
                  <a:lnTo>
                    <a:pt x="2018" y="1503"/>
                  </a:lnTo>
                  <a:lnTo>
                    <a:pt x="2012" y="1513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3" y="1535"/>
                  </a:lnTo>
                  <a:lnTo>
                    <a:pt x="1959" y="1536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2" y="1504"/>
                  </a:lnTo>
                  <a:lnTo>
                    <a:pt x="1897" y="1499"/>
                  </a:lnTo>
                  <a:lnTo>
                    <a:pt x="1895" y="1491"/>
                  </a:lnTo>
                  <a:lnTo>
                    <a:pt x="1893" y="1485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6"/>
                  </a:lnTo>
                  <a:lnTo>
                    <a:pt x="1897" y="1409"/>
                  </a:lnTo>
                  <a:lnTo>
                    <a:pt x="1902" y="1403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8"/>
                  </a:lnTo>
                  <a:lnTo>
                    <a:pt x="1934" y="1375"/>
                  </a:lnTo>
                  <a:lnTo>
                    <a:pt x="1941" y="1373"/>
                  </a:lnTo>
                  <a:lnTo>
                    <a:pt x="1950" y="1372"/>
                  </a:lnTo>
                  <a:lnTo>
                    <a:pt x="1959" y="1371"/>
                  </a:lnTo>
                  <a:lnTo>
                    <a:pt x="1967" y="1372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2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2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4"/>
                  </a:lnTo>
                  <a:lnTo>
                    <a:pt x="1988" y="1396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6"/>
                  </a:lnTo>
                  <a:lnTo>
                    <a:pt x="1922" y="1404"/>
                  </a:lnTo>
                  <a:lnTo>
                    <a:pt x="1917" y="1413"/>
                  </a:lnTo>
                  <a:lnTo>
                    <a:pt x="1912" y="1421"/>
                  </a:lnTo>
                  <a:lnTo>
                    <a:pt x="1909" y="1432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3"/>
                  </a:lnTo>
                  <a:lnTo>
                    <a:pt x="2080" y="1395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4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3"/>
                  </a:lnTo>
                  <a:lnTo>
                    <a:pt x="2112" y="1394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1"/>
                  </a:lnTo>
                  <a:lnTo>
                    <a:pt x="2092" y="1404"/>
                  </a:lnTo>
                  <a:lnTo>
                    <a:pt x="2088" y="1407"/>
                  </a:lnTo>
                  <a:lnTo>
                    <a:pt x="2084" y="1412"/>
                  </a:lnTo>
                  <a:lnTo>
                    <a:pt x="2081" y="1416"/>
                  </a:lnTo>
                  <a:lnTo>
                    <a:pt x="2079" y="1420"/>
                  </a:lnTo>
                  <a:lnTo>
                    <a:pt x="2076" y="1426"/>
                  </a:lnTo>
                  <a:lnTo>
                    <a:pt x="2074" y="1431"/>
                  </a:lnTo>
                  <a:lnTo>
                    <a:pt x="2073" y="1436"/>
                  </a:lnTo>
                  <a:lnTo>
                    <a:pt x="2072" y="1442"/>
                  </a:lnTo>
                  <a:lnTo>
                    <a:pt x="2072" y="1448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2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5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5"/>
                  </a:moveTo>
                  <a:lnTo>
                    <a:pt x="2451" y="1416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8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8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6"/>
                  </a:lnTo>
                  <a:lnTo>
                    <a:pt x="2358" y="1477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3"/>
                  </a:lnTo>
                  <a:lnTo>
                    <a:pt x="2376" y="1507"/>
                  </a:lnTo>
                  <a:lnTo>
                    <a:pt x="2380" y="1511"/>
                  </a:lnTo>
                  <a:lnTo>
                    <a:pt x="2385" y="1513"/>
                  </a:lnTo>
                  <a:lnTo>
                    <a:pt x="2391" y="1516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20"/>
                  </a:lnTo>
                  <a:lnTo>
                    <a:pt x="2418" y="1518"/>
                  </a:lnTo>
                  <a:lnTo>
                    <a:pt x="2425" y="1516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5"/>
                  </a:lnTo>
                  <a:lnTo>
                    <a:pt x="2474" y="1475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1"/>
                  </a:lnTo>
                  <a:lnTo>
                    <a:pt x="2457" y="1515"/>
                  </a:lnTo>
                  <a:lnTo>
                    <a:pt x="2452" y="1520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9"/>
                  </a:lnTo>
                  <a:lnTo>
                    <a:pt x="2433" y="1531"/>
                  </a:lnTo>
                  <a:lnTo>
                    <a:pt x="2427" y="1533"/>
                  </a:lnTo>
                  <a:lnTo>
                    <a:pt x="2422" y="1535"/>
                  </a:lnTo>
                  <a:lnTo>
                    <a:pt x="2416" y="1535"/>
                  </a:lnTo>
                  <a:lnTo>
                    <a:pt x="2409" y="1536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1"/>
                  </a:lnTo>
                  <a:lnTo>
                    <a:pt x="2378" y="1529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6"/>
                  </a:lnTo>
                  <a:lnTo>
                    <a:pt x="2346" y="1499"/>
                  </a:lnTo>
                  <a:lnTo>
                    <a:pt x="2343" y="1491"/>
                  </a:lnTo>
                  <a:lnTo>
                    <a:pt x="2340" y="1485"/>
                  </a:lnTo>
                  <a:lnTo>
                    <a:pt x="2338" y="1477"/>
                  </a:lnTo>
                  <a:lnTo>
                    <a:pt x="2337" y="1470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5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5"/>
                  </a:lnTo>
                  <a:lnTo>
                    <a:pt x="2359" y="1390"/>
                  </a:lnTo>
                  <a:lnTo>
                    <a:pt x="2365" y="1385"/>
                  </a:lnTo>
                  <a:lnTo>
                    <a:pt x="2371" y="1381"/>
                  </a:lnTo>
                  <a:lnTo>
                    <a:pt x="2378" y="1377"/>
                  </a:lnTo>
                  <a:lnTo>
                    <a:pt x="2384" y="1375"/>
                  </a:lnTo>
                  <a:lnTo>
                    <a:pt x="2393" y="1373"/>
                  </a:lnTo>
                  <a:lnTo>
                    <a:pt x="2400" y="1372"/>
                  </a:lnTo>
                  <a:lnTo>
                    <a:pt x="2409" y="1371"/>
                  </a:lnTo>
                  <a:lnTo>
                    <a:pt x="2421" y="1372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8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1"/>
                  </a:lnTo>
                  <a:lnTo>
                    <a:pt x="2467" y="1406"/>
                  </a:lnTo>
                  <a:lnTo>
                    <a:pt x="2470" y="1412"/>
                  </a:lnTo>
                  <a:lnTo>
                    <a:pt x="2471" y="1418"/>
                  </a:lnTo>
                  <a:lnTo>
                    <a:pt x="2472" y="1425"/>
                  </a:lnTo>
                  <a:lnTo>
                    <a:pt x="2453" y="1425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80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8"/>
                  </a:lnTo>
                  <a:lnTo>
                    <a:pt x="2534" y="1511"/>
                  </a:lnTo>
                  <a:lnTo>
                    <a:pt x="2539" y="1514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20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9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8"/>
                  </a:lnTo>
                  <a:lnTo>
                    <a:pt x="2611" y="1480"/>
                  </a:lnTo>
                  <a:lnTo>
                    <a:pt x="2631" y="1480"/>
                  </a:lnTo>
                  <a:lnTo>
                    <a:pt x="2626" y="1493"/>
                  </a:lnTo>
                  <a:lnTo>
                    <a:pt x="2622" y="1503"/>
                  </a:lnTo>
                  <a:lnTo>
                    <a:pt x="2615" y="1513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7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5"/>
                  </a:lnTo>
                  <a:lnTo>
                    <a:pt x="2562" y="1536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1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6"/>
                  </a:lnTo>
                  <a:lnTo>
                    <a:pt x="2508" y="1511"/>
                  </a:lnTo>
                  <a:lnTo>
                    <a:pt x="2505" y="1504"/>
                  </a:lnTo>
                  <a:lnTo>
                    <a:pt x="2501" y="1499"/>
                  </a:lnTo>
                  <a:lnTo>
                    <a:pt x="2499" y="1491"/>
                  </a:lnTo>
                  <a:lnTo>
                    <a:pt x="2497" y="1485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6"/>
                  </a:lnTo>
                  <a:lnTo>
                    <a:pt x="2501" y="1409"/>
                  </a:lnTo>
                  <a:lnTo>
                    <a:pt x="2505" y="1403"/>
                  </a:lnTo>
                  <a:lnTo>
                    <a:pt x="2508" y="1396"/>
                  </a:lnTo>
                  <a:lnTo>
                    <a:pt x="2514" y="1391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8"/>
                  </a:lnTo>
                  <a:lnTo>
                    <a:pt x="2538" y="1375"/>
                  </a:lnTo>
                  <a:lnTo>
                    <a:pt x="2545" y="1373"/>
                  </a:lnTo>
                  <a:lnTo>
                    <a:pt x="2554" y="1372"/>
                  </a:lnTo>
                  <a:lnTo>
                    <a:pt x="2562" y="1371"/>
                  </a:lnTo>
                  <a:lnTo>
                    <a:pt x="2571" y="1372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2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2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4"/>
                  </a:lnTo>
                  <a:lnTo>
                    <a:pt x="2631" y="1442"/>
                  </a:lnTo>
                  <a:lnTo>
                    <a:pt x="2631" y="1450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4"/>
                  </a:lnTo>
                  <a:lnTo>
                    <a:pt x="2592" y="1396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6"/>
                  </a:lnTo>
                  <a:lnTo>
                    <a:pt x="2527" y="1404"/>
                  </a:lnTo>
                  <a:lnTo>
                    <a:pt x="2520" y="1413"/>
                  </a:lnTo>
                  <a:lnTo>
                    <a:pt x="2516" y="1421"/>
                  </a:lnTo>
                  <a:lnTo>
                    <a:pt x="2513" y="1432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5"/>
                  </a:moveTo>
                  <a:lnTo>
                    <a:pt x="1381" y="1823"/>
                  </a:lnTo>
                  <a:lnTo>
                    <a:pt x="1380" y="1832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4"/>
                  </a:lnTo>
                  <a:lnTo>
                    <a:pt x="1371" y="1861"/>
                  </a:lnTo>
                  <a:lnTo>
                    <a:pt x="1367" y="1867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3"/>
                  </a:lnTo>
                  <a:lnTo>
                    <a:pt x="1346" y="1888"/>
                  </a:lnTo>
                  <a:lnTo>
                    <a:pt x="1340" y="1891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1"/>
                  </a:lnTo>
                  <a:lnTo>
                    <a:pt x="1270" y="1888"/>
                  </a:lnTo>
                  <a:lnTo>
                    <a:pt x="1264" y="1883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7"/>
                  </a:lnTo>
                  <a:lnTo>
                    <a:pt x="1245" y="1861"/>
                  </a:lnTo>
                  <a:lnTo>
                    <a:pt x="1242" y="1854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2"/>
                  </a:lnTo>
                  <a:lnTo>
                    <a:pt x="1235" y="1823"/>
                  </a:lnTo>
                  <a:lnTo>
                    <a:pt x="1234" y="1815"/>
                  </a:lnTo>
                  <a:lnTo>
                    <a:pt x="1235" y="1807"/>
                  </a:lnTo>
                  <a:lnTo>
                    <a:pt x="1235" y="1799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7"/>
                  </a:lnTo>
                  <a:lnTo>
                    <a:pt x="1245" y="1769"/>
                  </a:lnTo>
                  <a:lnTo>
                    <a:pt x="1249" y="1764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7"/>
                  </a:lnTo>
                  <a:lnTo>
                    <a:pt x="1270" y="1743"/>
                  </a:lnTo>
                  <a:lnTo>
                    <a:pt x="1276" y="1740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40"/>
                  </a:lnTo>
                  <a:lnTo>
                    <a:pt x="1346" y="1743"/>
                  </a:lnTo>
                  <a:lnTo>
                    <a:pt x="1352" y="1747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4"/>
                  </a:lnTo>
                  <a:lnTo>
                    <a:pt x="1371" y="1769"/>
                  </a:lnTo>
                  <a:lnTo>
                    <a:pt x="1374" y="1777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9"/>
                  </a:lnTo>
                  <a:lnTo>
                    <a:pt x="1381" y="1807"/>
                  </a:lnTo>
                  <a:lnTo>
                    <a:pt x="1382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1"/>
                  </a:lnTo>
                  <a:lnTo>
                    <a:pt x="1268" y="1861"/>
                  </a:lnTo>
                  <a:lnTo>
                    <a:pt x="1271" y="1865"/>
                  </a:lnTo>
                  <a:lnTo>
                    <a:pt x="1275" y="1869"/>
                  </a:lnTo>
                  <a:lnTo>
                    <a:pt x="1279" y="1873"/>
                  </a:lnTo>
                  <a:lnTo>
                    <a:pt x="1284" y="1876"/>
                  </a:lnTo>
                  <a:lnTo>
                    <a:pt x="1289" y="1878"/>
                  </a:lnTo>
                  <a:lnTo>
                    <a:pt x="1296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5" y="1881"/>
                  </a:lnTo>
                  <a:lnTo>
                    <a:pt x="1320" y="1880"/>
                  </a:lnTo>
                  <a:lnTo>
                    <a:pt x="1327" y="1878"/>
                  </a:lnTo>
                  <a:lnTo>
                    <a:pt x="1332" y="1876"/>
                  </a:lnTo>
                  <a:lnTo>
                    <a:pt x="1337" y="1873"/>
                  </a:lnTo>
                  <a:lnTo>
                    <a:pt x="1341" y="1869"/>
                  </a:lnTo>
                  <a:lnTo>
                    <a:pt x="1345" y="1865"/>
                  </a:lnTo>
                  <a:lnTo>
                    <a:pt x="1349" y="1861"/>
                  </a:lnTo>
                  <a:lnTo>
                    <a:pt x="1355" y="1851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1"/>
                  </a:lnTo>
                  <a:lnTo>
                    <a:pt x="1355" y="1780"/>
                  </a:lnTo>
                  <a:lnTo>
                    <a:pt x="1349" y="1770"/>
                  </a:lnTo>
                  <a:lnTo>
                    <a:pt x="1345" y="1765"/>
                  </a:lnTo>
                  <a:lnTo>
                    <a:pt x="1341" y="1761"/>
                  </a:lnTo>
                  <a:lnTo>
                    <a:pt x="1337" y="1757"/>
                  </a:lnTo>
                  <a:lnTo>
                    <a:pt x="1332" y="1755"/>
                  </a:lnTo>
                  <a:lnTo>
                    <a:pt x="1327" y="1752"/>
                  </a:lnTo>
                  <a:lnTo>
                    <a:pt x="1320" y="1751"/>
                  </a:lnTo>
                  <a:lnTo>
                    <a:pt x="1315" y="1750"/>
                  </a:lnTo>
                  <a:lnTo>
                    <a:pt x="1308" y="1748"/>
                  </a:lnTo>
                  <a:lnTo>
                    <a:pt x="1301" y="1750"/>
                  </a:lnTo>
                  <a:lnTo>
                    <a:pt x="1296" y="1751"/>
                  </a:lnTo>
                  <a:lnTo>
                    <a:pt x="1289" y="1752"/>
                  </a:lnTo>
                  <a:lnTo>
                    <a:pt x="1284" y="1755"/>
                  </a:lnTo>
                  <a:lnTo>
                    <a:pt x="1279" y="1757"/>
                  </a:lnTo>
                  <a:lnTo>
                    <a:pt x="1275" y="1761"/>
                  </a:lnTo>
                  <a:lnTo>
                    <a:pt x="1271" y="1765"/>
                  </a:lnTo>
                  <a:lnTo>
                    <a:pt x="1268" y="1770"/>
                  </a:lnTo>
                  <a:lnTo>
                    <a:pt x="1261" y="1780"/>
                  </a:lnTo>
                  <a:lnTo>
                    <a:pt x="1257" y="1791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3"/>
                  </a:lnTo>
                  <a:lnTo>
                    <a:pt x="1420" y="1893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8"/>
                  </a:lnTo>
                  <a:lnTo>
                    <a:pt x="1420" y="1738"/>
                  </a:lnTo>
                  <a:lnTo>
                    <a:pt x="1420" y="1724"/>
                  </a:lnTo>
                  <a:lnTo>
                    <a:pt x="1421" y="1714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0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8"/>
                  </a:lnTo>
                  <a:lnTo>
                    <a:pt x="1474" y="1678"/>
                  </a:lnTo>
                  <a:lnTo>
                    <a:pt x="1474" y="1696"/>
                  </a:lnTo>
                  <a:lnTo>
                    <a:pt x="1467" y="1694"/>
                  </a:lnTo>
                  <a:lnTo>
                    <a:pt x="1460" y="1693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7"/>
                  </a:lnTo>
                  <a:lnTo>
                    <a:pt x="1439" y="1712"/>
                  </a:lnTo>
                  <a:lnTo>
                    <a:pt x="1439" y="1718"/>
                  </a:lnTo>
                  <a:lnTo>
                    <a:pt x="1439" y="1724"/>
                  </a:lnTo>
                  <a:lnTo>
                    <a:pt x="1439" y="1738"/>
                  </a:lnTo>
                  <a:lnTo>
                    <a:pt x="1471" y="1738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50"/>
                  </a:lnTo>
                  <a:lnTo>
                    <a:pt x="1594" y="1855"/>
                  </a:lnTo>
                  <a:lnTo>
                    <a:pt x="1597" y="1860"/>
                  </a:lnTo>
                  <a:lnTo>
                    <a:pt x="1601" y="1864"/>
                  </a:lnTo>
                  <a:lnTo>
                    <a:pt x="1606" y="1867"/>
                  </a:lnTo>
                  <a:lnTo>
                    <a:pt x="1610" y="1870"/>
                  </a:lnTo>
                  <a:lnTo>
                    <a:pt x="1615" y="1874"/>
                  </a:lnTo>
                  <a:lnTo>
                    <a:pt x="1622" y="1876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80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5"/>
                  </a:lnTo>
                  <a:lnTo>
                    <a:pt x="1693" y="1869"/>
                  </a:lnTo>
                  <a:lnTo>
                    <a:pt x="1696" y="1867"/>
                  </a:lnTo>
                  <a:lnTo>
                    <a:pt x="1701" y="1864"/>
                  </a:lnTo>
                  <a:lnTo>
                    <a:pt x="1704" y="1860"/>
                  </a:lnTo>
                  <a:lnTo>
                    <a:pt x="1707" y="1856"/>
                  </a:lnTo>
                  <a:lnTo>
                    <a:pt x="1709" y="1852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4"/>
                  </a:lnTo>
                  <a:lnTo>
                    <a:pt x="1708" y="1821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6"/>
                  </a:lnTo>
                  <a:lnTo>
                    <a:pt x="1683" y="1802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3"/>
                  </a:lnTo>
                  <a:lnTo>
                    <a:pt x="1602" y="1780"/>
                  </a:lnTo>
                  <a:lnTo>
                    <a:pt x="1594" y="1775"/>
                  </a:lnTo>
                  <a:lnTo>
                    <a:pt x="1586" y="1770"/>
                  </a:lnTo>
                  <a:lnTo>
                    <a:pt x="1581" y="1764"/>
                  </a:lnTo>
                  <a:lnTo>
                    <a:pt x="1575" y="1755"/>
                  </a:lnTo>
                  <a:lnTo>
                    <a:pt x="1574" y="1751"/>
                  </a:lnTo>
                  <a:lnTo>
                    <a:pt x="1573" y="1745"/>
                  </a:lnTo>
                  <a:lnTo>
                    <a:pt x="1572" y="1740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1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6"/>
                  </a:lnTo>
                  <a:lnTo>
                    <a:pt x="1590" y="1691"/>
                  </a:lnTo>
                  <a:lnTo>
                    <a:pt x="1596" y="1687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7"/>
                  </a:lnTo>
                  <a:lnTo>
                    <a:pt x="1625" y="1675"/>
                  </a:lnTo>
                  <a:lnTo>
                    <a:pt x="1635" y="1674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90"/>
                  </a:lnTo>
                  <a:lnTo>
                    <a:pt x="1707" y="1694"/>
                  </a:lnTo>
                  <a:lnTo>
                    <a:pt x="1711" y="1700"/>
                  </a:lnTo>
                  <a:lnTo>
                    <a:pt x="1716" y="1705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5"/>
                  </a:lnTo>
                  <a:lnTo>
                    <a:pt x="1725" y="1732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4"/>
                  </a:lnTo>
                  <a:lnTo>
                    <a:pt x="1704" y="1729"/>
                  </a:lnTo>
                  <a:lnTo>
                    <a:pt x="1702" y="1724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1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3"/>
                  </a:lnTo>
                  <a:lnTo>
                    <a:pt x="1602" y="1706"/>
                  </a:lnTo>
                  <a:lnTo>
                    <a:pt x="1599" y="1710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3"/>
                  </a:lnTo>
                  <a:lnTo>
                    <a:pt x="1593" y="1728"/>
                  </a:lnTo>
                  <a:lnTo>
                    <a:pt x="1593" y="1733"/>
                  </a:lnTo>
                  <a:lnTo>
                    <a:pt x="1593" y="1741"/>
                  </a:lnTo>
                  <a:lnTo>
                    <a:pt x="1595" y="1746"/>
                  </a:lnTo>
                  <a:lnTo>
                    <a:pt x="1598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3"/>
                  </a:lnTo>
                  <a:lnTo>
                    <a:pt x="1619" y="1765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3"/>
                  </a:lnTo>
                  <a:lnTo>
                    <a:pt x="1698" y="1786"/>
                  </a:lnTo>
                  <a:lnTo>
                    <a:pt x="1708" y="1792"/>
                  </a:lnTo>
                  <a:lnTo>
                    <a:pt x="1717" y="1797"/>
                  </a:lnTo>
                  <a:lnTo>
                    <a:pt x="1720" y="1801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9"/>
                  </a:lnTo>
                  <a:lnTo>
                    <a:pt x="1732" y="1824"/>
                  </a:lnTo>
                  <a:lnTo>
                    <a:pt x="1733" y="1829"/>
                  </a:lnTo>
                  <a:lnTo>
                    <a:pt x="1733" y="1836"/>
                  </a:lnTo>
                  <a:lnTo>
                    <a:pt x="1733" y="1842"/>
                  </a:lnTo>
                  <a:lnTo>
                    <a:pt x="1731" y="1852"/>
                  </a:lnTo>
                  <a:lnTo>
                    <a:pt x="1730" y="1856"/>
                  </a:lnTo>
                  <a:lnTo>
                    <a:pt x="1728" y="1862"/>
                  </a:lnTo>
                  <a:lnTo>
                    <a:pt x="1724" y="1867"/>
                  </a:lnTo>
                  <a:lnTo>
                    <a:pt x="1720" y="1873"/>
                  </a:lnTo>
                  <a:lnTo>
                    <a:pt x="1716" y="1877"/>
                  </a:lnTo>
                  <a:lnTo>
                    <a:pt x="1710" y="1882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6"/>
                  </a:lnTo>
                  <a:lnTo>
                    <a:pt x="1624" y="1895"/>
                  </a:lnTo>
                  <a:lnTo>
                    <a:pt x="1615" y="1893"/>
                  </a:lnTo>
                  <a:lnTo>
                    <a:pt x="1608" y="1891"/>
                  </a:lnTo>
                  <a:lnTo>
                    <a:pt x="1600" y="1888"/>
                  </a:lnTo>
                  <a:lnTo>
                    <a:pt x="1594" y="1883"/>
                  </a:lnTo>
                  <a:lnTo>
                    <a:pt x="1588" y="1879"/>
                  </a:lnTo>
                  <a:lnTo>
                    <a:pt x="1583" y="1875"/>
                  </a:lnTo>
                  <a:lnTo>
                    <a:pt x="1578" y="1869"/>
                  </a:lnTo>
                  <a:lnTo>
                    <a:pt x="1573" y="1863"/>
                  </a:lnTo>
                  <a:lnTo>
                    <a:pt x="1570" y="1855"/>
                  </a:lnTo>
                  <a:lnTo>
                    <a:pt x="1568" y="1849"/>
                  </a:lnTo>
                  <a:lnTo>
                    <a:pt x="1566" y="1840"/>
                  </a:lnTo>
                  <a:lnTo>
                    <a:pt x="1565" y="1832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8" y="1815"/>
                  </a:moveTo>
                  <a:lnTo>
                    <a:pt x="1957" y="1823"/>
                  </a:lnTo>
                  <a:lnTo>
                    <a:pt x="1957" y="1832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4"/>
                  </a:lnTo>
                  <a:lnTo>
                    <a:pt x="1947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3"/>
                  </a:lnTo>
                  <a:lnTo>
                    <a:pt x="1922" y="1888"/>
                  </a:lnTo>
                  <a:lnTo>
                    <a:pt x="1916" y="1891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1"/>
                  </a:lnTo>
                  <a:lnTo>
                    <a:pt x="1845" y="1888"/>
                  </a:lnTo>
                  <a:lnTo>
                    <a:pt x="1840" y="1883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7"/>
                  </a:lnTo>
                  <a:lnTo>
                    <a:pt x="1821" y="1861"/>
                  </a:lnTo>
                  <a:lnTo>
                    <a:pt x="1817" y="1854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2"/>
                  </a:lnTo>
                  <a:lnTo>
                    <a:pt x="1811" y="1823"/>
                  </a:lnTo>
                  <a:lnTo>
                    <a:pt x="1810" y="1815"/>
                  </a:lnTo>
                  <a:lnTo>
                    <a:pt x="1811" y="1807"/>
                  </a:lnTo>
                  <a:lnTo>
                    <a:pt x="1812" y="1799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7"/>
                  </a:lnTo>
                  <a:lnTo>
                    <a:pt x="1821" y="1769"/>
                  </a:lnTo>
                  <a:lnTo>
                    <a:pt x="1825" y="1764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7"/>
                  </a:lnTo>
                  <a:lnTo>
                    <a:pt x="1845" y="1743"/>
                  </a:lnTo>
                  <a:lnTo>
                    <a:pt x="1852" y="1740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3"/>
                  </a:lnTo>
                  <a:lnTo>
                    <a:pt x="1884" y="1732"/>
                  </a:lnTo>
                  <a:lnTo>
                    <a:pt x="1893" y="1733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40"/>
                  </a:lnTo>
                  <a:lnTo>
                    <a:pt x="1922" y="1743"/>
                  </a:lnTo>
                  <a:lnTo>
                    <a:pt x="1927" y="1747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4"/>
                  </a:lnTo>
                  <a:lnTo>
                    <a:pt x="1947" y="1769"/>
                  </a:lnTo>
                  <a:lnTo>
                    <a:pt x="1950" y="1777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9"/>
                  </a:lnTo>
                  <a:lnTo>
                    <a:pt x="1957" y="1807"/>
                  </a:lnTo>
                  <a:lnTo>
                    <a:pt x="1958" y="1815"/>
                  </a:lnTo>
                  <a:close/>
                  <a:moveTo>
                    <a:pt x="1829" y="1815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1"/>
                  </a:lnTo>
                  <a:lnTo>
                    <a:pt x="1843" y="1861"/>
                  </a:lnTo>
                  <a:lnTo>
                    <a:pt x="1846" y="1865"/>
                  </a:lnTo>
                  <a:lnTo>
                    <a:pt x="1851" y="1869"/>
                  </a:lnTo>
                  <a:lnTo>
                    <a:pt x="1855" y="1873"/>
                  </a:lnTo>
                  <a:lnTo>
                    <a:pt x="1860" y="1876"/>
                  </a:lnTo>
                  <a:lnTo>
                    <a:pt x="1865" y="1878"/>
                  </a:lnTo>
                  <a:lnTo>
                    <a:pt x="1871" y="1880"/>
                  </a:lnTo>
                  <a:lnTo>
                    <a:pt x="1878" y="1881"/>
                  </a:lnTo>
                  <a:lnTo>
                    <a:pt x="1884" y="1881"/>
                  </a:lnTo>
                  <a:lnTo>
                    <a:pt x="1891" y="1881"/>
                  </a:lnTo>
                  <a:lnTo>
                    <a:pt x="1896" y="1880"/>
                  </a:lnTo>
                  <a:lnTo>
                    <a:pt x="1903" y="1878"/>
                  </a:lnTo>
                  <a:lnTo>
                    <a:pt x="1908" y="1876"/>
                  </a:lnTo>
                  <a:lnTo>
                    <a:pt x="1912" y="1873"/>
                  </a:lnTo>
                  <a:lnTo>
                    <a:pt x="1917" y="1869"/>
                  </a:lnTo>
                  <a:lnTo>
                    <a:pt x="1921" y="1865"/>
                  </a:lnTo>
                  <a:lnTo>
                    <a:pt x="1924" y="1861"/>
                  </a:lnTo>
                  <a:lnTo>
                    <a:pt x="1931" y="1851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5" y="1791"/>
                  </a:lnTo>
                  <a:lnTo>
                    <a:pt x="1931" y="1780"/>
                  </a:lnTo>
                  <a:lnTo>
                    <a:pt x="1924" y="1770"/>
                  </a:lnTo>
                  <a:lnTo>
                    <a:pt x="1921" y="1765"/>
                  </a:lnTo>
                  <a:lnTo>
                    <a:pt x="1917" y="1761"/>
                  </a:lnTo>
                  <a:lnTo>
                    <a:pt x="1912" y="1757"/>
                  </a:lnTo>
                  <a:lnTo>
                    <a:pt x="1908" y="1755"/>
                  </a:lnTo>
                  <a:lnTo>
                    <a:pt x="1903" y="1752"/>
                  </a:lnTo>
                  <a:lnTo>
                    <a:pt x="1896" y="1751"/>
                  </a:lnTo>
                  <a:lnTo>
                    <a:pt x="1891" y="1750"/>
                  </a:lnTo>
                  <a:lnTo>
                    <a:pt x="1884" y="1748"/>
                  </a:lnTo>
                  <a:lnTo>
                    <a:pt x="1878" y="1750"/>
                  </a:lnTo>
                  <a:lnTo>
                    <a:pt x="1871" y="1751"/>
                  </a:lnTo>
                  <a:lnTo>
                    <a:pt x="1865" y="1752"/>
                  </a:lnTo>
                  <a:lnTo>
                    <a:pt x="1860" y="1755"/>
                  </a:lnTo>
                  <a:lnTo>
                    <a:pt x="1855" y="1757"/>
                  </a:lnTo>
                  <a:lnTo>
                    <a:pt x="1851" y="1761"/>
                  </a:lnTo>
                  <a:lnTo>
                    <a:pt x="1846" y="1765"/>
                  </a:lnTo>
                  <a:lnTo>
                    <a:pt x="1843" y="1770"/>
                  </a:lnTo>
                  <a:lnTo>
                    <a:pt x="1837" y="1780"/>
                  </a:lnTo>
                  <a:lnTo>
                    <a:pt x="1832" y="1791"/>
                  </a:lnTo>
                  <a:lnTo>
                    <a:pt x="1830" y="1802"/>
                  </a:lnTo>
                  <a:lnTo>
                    <a:pt x="1829" y="1815"/>
                  </a:lnTo>
                  <a:close/>
                  <a:moveTo>
                    <a:pt x="1968" y="1738"/>
                  </a:moveTo>
                  <a:lnTo>
                    <a:pt x="1989" y="1738"/>
                  </a:lnTo>
                  <a:lnTo>
                    <a:pt x="2039" y="1874"/>
                  </a:lnTo>
                  <a:lnTo>
                    <a:pt x="2087" y="1738"/>
                  </a:lnTo>
                  <a:lnTo>
                    <a:pt x="2107" y="1738"/>
                  </a:lnTo>
                  <a:lnTo>
                    <a:pt x="2048" y="1893"/>
                  </a:lnTo>
                  <a:lnTo>
                    <a:pt x="2028" y="1893"/>
                  </a:lnTo>
                  <a:lnTo>
                    <a:pt x="1968" y="1738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2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6"/>
                  </a:lnTo>
                  <a:lnTo>
                    <a:pt x="2169" y="1878"/>
                  </a:lnTo>
                  <a:lnTo>
                    <a:pt x="2176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5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4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2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1"/>
                  </a:lnTo>
                  <a:lnTo>
                    <a:pt x="2150" y="1888"/>
                  </a:lnTo>
                  <a:lnTo>
                    <a:pt x="2145" y="1883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7"/>
                  </a:lnTo>
                  <a:lnTo>
                    <a:pt x="2127" y="1861"/>
                  </a:lnTo>
                  <a:lnTo>
                    <a:pt x="2124" y="1854"/>
                  </a:lnTo>
                  <a:lnTo>
                    <a:pt x="2122" y="1847"/>
                  </a:lnTo>
                  <a:lnTo>
                    <a:pt x="2119" y="1832"/>
                  </a:lnTo>
                  <a:lnTo>
                    <a:pt x="2118" y="1815"/>
                  </a:lnTo>
                  <a:lnTo>
                    <a:pt x="2119" y="1800"/>
                  </a:lnTo>
                  <a:lnTo>
                    <a:pt x="2122" y="1785"/>
                  </a:lnTo>
                  <a:lnTo>
                    <a:pt x="2124" y="1778"/>
                  </a:lnTo>
                  <a:lnTo>
                    <a:pt x="2127" y="1771"/>
                  </a:lnTo>
                  <a:lnTo>
                    <a:pt x="2130" y="1765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8"/>
                  </a:lnTo>
                  <a:lnTo>
                    <a:pt x="2150" y="1744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8"/>
                  </a:lnTo>
                  <a:lnTo>
                    <a:pt x="2237" y="1754"/>
                  </a:lnTo>
                  <a:lnTo>
                    <a:pt x="2242" y="1760"/>
                  </a:lnTo>
                  <a:lnTo>
                    <a:pt x="2245" y="1767"/>
                  </a:lnTo>
                  <a:lnTo>
                    <a:pt x="2248" y="1773"/>
                  </a:lnTo>
                  <a:lnTo>
                    <a:pt x="2251" y="1781"/>
                  </a:lnTo>
                  <a:lnTo>
                    <a:pt x="2254" y="1788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5"/>
                  </a:moveTo>
                  <a:lnTo>
                    <a:pt x="2236" y="1794"/>
                  </a:lnTo>
                  <a:lnTo>
                    <a:pt x="2234" y="1783"/>
                  </a:lnTo>
                  <a:lnTo>
                    <a:pt x="2230" y="1774"/>
                  </a:lnTo>
                  <a:lnTo>
                    <a:pt x="2223" y="1766"/>
                  </a:lnTo>
                  <a:lnTo>
                    <a:pt x="2217" y="1759"/>
                  </a:lnTo>
                  <a:lnTo>
                    <a:pt x="2208" y="1754"/>
                  </a:lnTo>
                  <a:lnTo>
                    <a:pt x="2204" y="1752"/>
                  </a:lnTo>
                  <a:lnTo>
                    <a:pt x="2199" y="1750"/>
                  </a:lnTo>
                  <a:lnTo>
                    <a:pt x="2193" y="1750"/>
                  </a:lnTo>
                  <a:lnTo>
                    <a:pt x="2188" y="1748"/>
                  </a:lnTo>
                  <a:lnTo>
                    <a:pt x="2182" y="1750"/>
                  </a:lnTo>
                  <a:lnTo>
                    <a:pt x="2177" y="1750"/>
                  </a:lnTo>
                  <a:lnTo>
                    <a:pt x="2172" y="1752"/>
                  </a:lnTo>
                  <a:lnTo>
                    <a:pt x="2167" y="1754"/>
                  </a:lnTo>
                  <a:lnTo>
                    <a:pt x="2159" y="1759"/>
                  </a:lnTo>
                  <a:lnTo>
                    <a:pt x="2152" y="1766"/>
                  </a:lnTo>
                  <a:lnTo>
                    <a:pt x="2146" y="1774"/>
                  </a:lnTo>
                  <a:lnTo>
                    <a:pt x="2141" y="1784"/>
                  </a:lnTo>
                  <a:lnTo>
                    <a:pt x="2139" y="1794"/>
                  </a:lnTo>
                  <a:lnTo>
                    <a:pt x="2137" y="1805"/>
                  </a:lnTo>
                  <a:lnTo>
                    <a:pt x="2237" y="1805"/>
                  </a:lnTo>
                  <a:close/>
                  <a:moveTo>
                    <a:pt x="2282" y="1738"/>
                  </a:moveTo>
                  <a:lnTo>
                    <a:pt x="2301" y="1738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2"/>
                  </a:lnTo>
                  <a:lnTo>
                    <a:pt x="2314" y="1746"/>
                  </a:lnTo>
                  <a:lnTo>
                    <a:pt x="2321" y="1742"/>
                  </a:lnTo>
                  <a:lnTo>
                    <a:pt x="2328" y="1738"/>
                  </a:lnTo>
                  <a:lnTo>
                    <a:pt x="2336" y="1736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2" y="1736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8"/>
                  </a:lnTo>
                  <a:lnTo>
                    <a:pt x="2408" y="1780"/>
                  </a:lnTo>
                  <a:lnTo>
                    <a:pt x="2408" y="1793"/>
                  </a:lnTo>
                  <a:lnTo>
                    <a:pt x="2408" y="1893"/>
                  </a:lnTo>
                  <a:lnTo>
                    <a:pt x="2390" y="1893"/>
                  </a:lnTo>
                  <a:lnTo>
                    <a:pt x="2390" y="1796"/>
                  </a:lnTo>
                  <a:lnTo>
                    <a:pt x="2389" y="1786"/>
                  </a:lnTo>
                  <a:lnTo>
                    <a:pt x="2388" y="1778"/>
                  </a:lnTo>
                  <a:lnTo>
                    <a:pt x="2384" y="1769"/>
                  </a:lnTo>
                  <a:lnTo>
                    <a:pt x="2381" y="1763"/>
                  </a:lnTo>
                  <a:lnTo>
                    <a:pt x="2376" y="1757"/>
                  </a:lnTo>
                  <a:lnTo>
                    <a:pt x="2369" y="1753"/>
                  </a:lnTo>
                  <a:lnTo>
                    <a:pt x="2361" y="1750"/>
                  </a:lnTo>
                  <a:lnTo>
                    <a:pt x="2350" y="1748"/>
                  </a:lnTo>
                  <a:lnTo>
                    <a:pt x="2344" y="1750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2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2"/>
                  </a:lnTo>
                  <a:lnTo>
                    <a:pt x="2301" y="1893"/>
                  </a:lnTo>
                  <a:lnTo>
                    <a:pt x="2282" y="1893"/>
                  </a:lnTo>
                  <a:lnTo>
                    <a:pt x="2282" y="1738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9"/>
                  </a:lnTo>
                  <a:lnTo>
                    <a:pt x="2445" y="1709"/>
                  </a:lnTo>
                  <a:lnTo>
                    <a:pt x="2445" y="1677"/>
                  </a:lnTo>
                  <a:close/>
                  <a:moveTo>
                    <a:pt x="2445" y="1738"/>
                  </a:moveTo>
                  <a:lnTo>
                    <a:pt x="2463" y="1738"/>
                  </a:lnTo>
                  <a:lnTo>
                    <a:pt x="2463" y="1893"/>
                  </a:lnTo>
                  <a:lnTo>
                    <a:pt x="2445" y="1893"/>
                  </a:lnTo>
                  <a:lnTo>
                    <a:pt x="2445" y="1738"/>
                  </a:lnTo>
                  <a:close/>
                  <a:moveTo>
                    <a:pt x="2498" y="1785"/>
                  </a:moveTo>
                  <a:lnTo>
                    <a:pt x="2499" y="1779"/>
                  </a:lnTo>
                  <a:lnTo>
                    <a:pt x="2500" y="1772"/>
                  </a:lnTo>
                  <a:lnTo>
                    <a:pt x="2502" y="1767"/>
                  </a:lnTo>
                  <a:lnTo>
                    <a:pt x="2504" y="1761"/>
                  </a:lnTo>
                  <a:lnTo>
                    <a:pt x="2506" y="1757"/>
                  </a:lnTo>
                  <a:lnTo>
                    <a:pt x="2510" y="1753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40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2" y="1734"/>
                  </a:lnTo>
                  <a:lnTo>
                    <a:pt x="2592" y="1738"/>
                  </a:lnTo>
                  <a:lnTo>
                    <a:pt x="2600" y="1742"/>
                  </a:lnTo>
                  <a:lnTo>
                    <a:pt x="2605" y="1745"/>
                  </a:lnTo>
                  <a:lnTo>
                    <a:pt x="2608" y="1748"/>
                  </a:lnTo>
                  <a:lnTo>
                    <a:pt x="2611" y="1753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9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0" y="1870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7"/>
                  </a:lnTo>
                  <a:lnTo>
                    <a:pt x="2633" y="1877"/>
                  </a:lnTo>
                  <a:lnTo>
                    <a:pt x="2636" y="1876"/>
                  </a:lnTo>
                  <a:lnTo>
                    <a:pt x="2636" y="1892"/>
                  </a:lnTo>
                  <a:lnTo>
                    <a:pt x="2629" y="1892"/>
                  </a:lnTo>
                  <a:lnTo>
                    <a:pt x="2623" y="1893"/>
                  </a:lnTo>
                  <a:lnTo>
                    <a:pt x="2616" y="1892"/>
                  </a:lnTo>
                  <a:lnTo>
                    <a:pt x="2612" y="1891"/>
                  </a:lnTo>
                  <a:lnTo>
                    <a:pt x="2608" y="1889"/>
                  </a:lnTo>
                  <a:lnTo>
                    <a:pt x="2605" y="1886"/>
                  </a:lnTo>
                  <a:lnTo>
                    <a:pt x="2604" y="1881"/>
                  </a:lnTo>
                  <a:lnTo>
                    <a:pt x="2601" y="1877"/>
                  </a:lnTo>
                  <a:lnTo>
                    <a:pt x="2601" y="1872"/>
                  </a:lnTo>
                  <a:lnTo>
                    <a:pt x="2601" y="1866"/>
                  </a:lnTo>
                  <a:lnTo>
                    <a:pt x="2600" y="1866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3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7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7"/>
                  </a:lnTo>
                  <a:lnTo>
                    <a:pt x="2503" y="1883"/>
                  </a:lnTo>
                  <a:lnTo>
                    <a:pt x="2501" y="1880"/>
                  </a:lnTo>
                  <a:lnTo>
                    <a:pt x="2498" y="1876"/>
                  </a:lnTo>
                  <a:lnTo>
                    <a:pt x="2496" y="1873"/>
                  </a:lnTo>
                  <a:lnTo>
                    <a:pt x="2494" y="1867"/>
                  </a:lnTo>
                  <a:lnTo>
                    <a:pt x="2492" y="1863"/>
                  </a:lnTo>
                  <a:lnTo>
                    <a:pt x="2492" y="1858"/>
                  </a:lnTo>
                  <a:lnTo>
                    <a:pt x="2491" y="1852"/>
                  </a:lnTo>
                  <a:lnTo>
                    <a:pt x="2492" y="1845"/>
                  </a:lnTo>
                  <a:lnTo>
                    <a:pt x="2493" y="1837"/>
                  </a:lnTo>
                  <a:lnTo>
                    <a:pt x="2496" y="1832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9"/>
                  </a:lnTo>
                  <a:lnTo>
                    <a:pt x="2513" y="1815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6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1"/>
                  </a:lnTo>
                  <a:lnTo>
                    <a:pt x="2585" y="1800"/>
                  </a:lnTo>
                  <a:lnTo>
                    <a:pt x="2589" y="1799"/>
                  </a:lnTo>
                  <a:lnTo>
                    <a:pt x="2593" y="1797"/>
                  </a:lnTo>
                  <a:lnTo>
                    <a:pt x="2596" y="1795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1"/>
                  </a:lnTo>
                  <a:lnTo>
                    <a:pt x="2599" y="1772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1"/>
                  </a:lnTo>
                  <a:lnTo>
                    <a:pt x="2567" y="1750"/>
                  </a:lnTo>
                  <a:lnTo>
                    <a:pt x="2559" y="1748"/>
                  </a:lnTo>
                  <a:lnTo>
                    <a:pt x="2551" y="1750"/>
                  </a:lnTo>
                  <a:lnTo>
                    <a:pt x="2542" y="1751"/>
                  </a:lnTo>
                  <a:lnTo>
                    <a:pt x="2535" y="1754"/>
                  </a:lnTo>
                  <a:lnTo>
                    <a:pt x="2529" y="1757"/>
                  </a:lnTo>
                  <a:lnTo>
                    <a:pt x="2525" y="1763"/>
                  </a:lnTo>
                  <a:lnTo>
                    <a:pt x="2520" y="1769"/>
                  </a:lnTo>
                  <a:lnTo>
                    <a:pt x="2518" y="1777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1"/>
                  </a:lnTo>
                  <a:lnTo>
                    <a:pt x="2592" y="1812"/>
                  </a:lnTo>
                  <a:lnTo>
                    <a:pt x="2587" y="1814"/>
                  </a:lnTo>
                  <a:lnTo>
                    <a:pt x="2583" y="1814"/>
                  </a:lnTo>
                  <a:lnTo>
                    <a:pt x="2558" y="1819"/>
                  </a:lnTo>
                  <a:lnTo>
                    <a:pt x="2534" y="1824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1"/>
                  </a:lnTo>
                  <a:lnTo>
                    <a:pt x="2517" y="1833"/>
                  </a:lnTo>
                  <a:lnTo>
                    <a:pt x="2515" y="1837"/>
                  </a:lnTo>
                  <a:lnTo>
                    <a:pt x="2513" y="1840"/>
                  </a:lnTo>
                  <a:lnTo>
                    <a:pt x="2511" y="1846"/>
                  </a:lnTo>
                  <a:lnTo>
                    <a:pt x="2511" y="1851"/>
                  </a:lnTo>
                  <a:lnTo>
                    <a:pt x="2512" y="1858"/>
                  </a:lnTo>
                  <a:lnTo>
                    <a:pt x="2514" y="1864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7"/>
                  </a:lnTo>
                  <a:lnTo>
                    <a:pt x="2532" y="1879"/>
                  </a:lnTo>
                  <a:lnTo>
                    <a:pt x="2539" y="1881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2"/>
                  </a:lnTo>
                  <a:lnTo>
                    <a:pt x="2595" y="1853"/>
                  </a:lnTo>
                  <a:lnTo>
                    <a:pt x="2597" y="1849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3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2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4"/>
                  </a:lnTo>
                  <a:lnTo>
                    <a:pt x="2156" y="42"/>
                  </a:lnTo>
                  <a:lnTo>
                    <a:pt x="2142" y="32"/>
                  </a:lnTo>
                  <a:lnTo>
                    <a:pt x="2127" y="23"/>
                  </a:lnTo>
                  <a:lnTo>
                    <a:pt x="2112" y="15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5"/>
                  </a:lnTo>
                  <a:lnTo>
                    <a:pt x="1988" y="9"/>
                  </a:lnTo>
                  <a:lnTo>
                    <a:pt x="1971" y="15"/>
                  </a:lnTo>
                  <a:lnTo>
                    <a:pt x="1956" y="23"/>
                  </a:lnTo>
                  <a:lnTo>
                    <a:pt x="1940" y="32"/>
                  </a:lnTo>
                  <a:lnTo>
                    <a:pt x="1926" y="42"/>
                  </a:lnTo>
                  <a:lnTo>
                    <a:pt x="1913" y="54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2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3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8"/>
                  </a:lnTo>
                  <a:lnTo>
                    <a:pt x="1868" y="236"/>
                  </a:lnTo>
                  <a:lnTo>
                    <a:pt x="1875" y="252"/>
                  </a:lnTo>
                  <a:lnTo>
                    <a:pt x="1882" y="268"/>
                  </a:lnTo>
                  <a:lnTo>
                    <a:pt x="1892" y="283"/>
                  </a:lnTo>
                  <a:lnTo>
                    <a:pt x="1902" y="297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2"/>
                  </a:lnTo>
                  <a:lnTo>
                    <a:pt x="2041" y="362"/>
                  </a:lnTo>
                  <a:lnTo>
                    <a:pt x="2060" y="362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0"/>
                  </a:lnTo>
                  <a:lnTo>
                    <a:pt x="2142" y="332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7"/>
                  </a:lnTo>
                  <a:lnTo>
                    <a:pt x="2191" y="283"/>
                  </a:lnTo>
                  <a:lnTo>
                    <a:pt x="2201" y="268"/>
                  </a:lnTo>
                  <a:lnTo>
                    <a:pt x="2208" y="252"/>
                  </a:lnTo>
                  <a:lnTo>
                    <a:pt x="2215" y="236"/>
                  </a:lnTo>
                  <a:lnTo>
                    <a:pt x="2219" y="218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5"/>
                  </a:moveTo>
                  <a:lnTo>
                    <a:pt x="2646" y="767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6"/>
                  </a:lnTo>
                  <a:lnTo>
                    <a:pt x="2567" y="635"/>
                  </a:lnTo>
                  <a:lnTo>
                    <a:pt x="2552" y="627"/>
                  </a:lnTo>
                  <a:lnTo>
                    <a:pt x="2535" y="619"/>
                  </a:lnTo>
                  <a:lnTo>
                    <a:pt x="2519" y="613"/>
                  </a:lnTo>
                  <a:lnTo>
                    <a:pt x="2502" y="608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8"/>
                  </a:lnTo>
                  <a:lnTo>
                    <a:pt x="2411" y="613"/>
                  </a:lnTo>
                  <a:lnTo>
                    <a:pt x="2395" y="619"/>
                  </a:lnTo>
                  <a:lnTo>
                    <a:pt x="2379" y="627"/>
                  </a:lnTo>
                  <a:lnTo>
                    <a:pt x="2364" y="635"/>
                  </a:lnTo>
                  <a:lnTo>
                    <a:pt x="2350" y="646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5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7"/>
                  </a:lnTo>
                  <a:lnTo>
                    <a:pt x="2285" y="785"/>
                  </a:lnTo>
                  <a:lnTo>
                    <a:pt x="2285" y="804"/>
                  </a:lnTo>
                  <a:lnTo>
                    <a:pt x="2288" y="822"/>
                  </a:lnTo>
                  <a:lnTo>
                    <a:pt x="2292" y="839"/>
                  </a:lnTo>
                  <a:lnTo>
                    <a:pt x="2299" y="856"/>
                  </a:lnTo>
                  <a:lnTo>
                    <a:pt x="2307" y="872"/>
                  </a:lnTo>
                  <a:lnTo>
                    <a:pt x="2315" y="887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5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8"/>
                  </a:lnTo>
                  <a:lnTo>
                    <a:pt x="2429" y="962"/>
                  </a:lnTo>
                  <a:lnTo>
                    <a:pt x="2447" y="966"/>
                  </a:lnTo>
                  <a:lnTo>
                    <a:pt x="2465" y="966"/>
                  </a:lnTo>
                  <a:lnTo>
                    <a:pt x="2484" y="966"/>
                  </a:lnTo>
                  <a:lnTo>
                    <a:pt x="2502" y="962"/>
                  </a:lnTo>
                  <a:lnTo>
                    <a:pt x="2519" y="958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5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7"/>
                  </a:lnTo>
                  <a:lnTo>
                    <a:pt x="2624" y="872"/>
                  </a:lnTo>
                  <a:lnTo>
                    <a:pt x="2632" y="856"/>
                  </a:lnTo>
                  <a:lnTo>
                    <a:pt x="2638" y="839"/>
                  </a:lnTo>
                  <a:lnTo>
                    <a:pt x="2642" y="822"/>
                  </a:lnTo>
                  <a:lnTo>
                    <a:pt x="2646" y="804"/>
                  </a:lnTo>
                  <a:lnTo>
                    <a:pt x="2647" y="785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6" y="144"/>
                  </a:lnTo>
                  <a:lnTo>
                    <a:pt x="2285" y="161"/>
                  </a:lnTo>
                  <a:lnTo>
                    <a:pt x="2284" y="179"/>
                  </a:lnTo>
                  <a:lnTo>
                    <a:pt x="2282" y="198"/>
                  </a:lnTo>
                  <a:lnTo>
                    <a:pt x="2277" y="217"/>
                  </a:lnTo>
                  <a:lnTo>
                    <a:pt x="2272" y="238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10"/>
                  </a:lnTo>
                  <a:lnTo>
                    <a:pt x="2234" y="319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80"/>
                  </a:lnTo>
                  <a:lnTo>
                    <a:pt x="2147" y="389"/>
                  </a:lnTo>
                  <a:lnTo>
                    <a:pt x="2112" y="405"/>
                  </a:lnTo>
                  <a:lnTo>
                    <a:pt x="2075" y="421"/>
                  </a:lnTo>
                  <a:lnTo>
                    <a:pt x="2056" y="430"/>
                  </a:lnTo>
                  <a:lnTo>
                    <a:pt x="2038" y="440"/>
                  </a:lnTo>
                  <a:lnTo>
                    <a:pt x="2018" y="451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9"/>
                  </a:lnTo>
                  <a:lnTo>
                    <a:pt x="1929" y="553"/>
                  </a:lnTo>
                  <a:lnTo>
                    <a:pt x="1914" y="583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80"/>
                  </a:lnTo>
                  <a:lnTo>
                    <a:pt x="1873" y="711"/>
                  </a:lnTo>
                  <a:lnTo>
                    <a:pt x="1866" y="740"/>
                  </a:lnTo>
                  <a:lnTo>
                    <a:pt x="1859" y="768"/>
                  </a:lnTo>
                  <a:lnTo>
                    <a:pt x="1855" y="792"/>
                  </a:lnTo>
                  <a:lnTo>
                    <a:pt x="1849" y="827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3"/>
                  </a:lnTo>
                  <a:lnTo>
                    <a:pt x="2207" y="846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3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5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6"/>
                  </a:lnTo>
                  <a:lnTo>
                    <a:pt x="2265" y="636"/>
                  </a:lnTo>
                  <a:lnTo>
                    <a:pt x="2282" y="621"/>
                  </a:lnTo>
                  <a:lnTo>
                    <a:pt x="2298" y="607"/>
                  </a:lnTo>
                  <a:lnTo>
                    <a:pt x="2314" y="596"/>
                  </a:lnTo>
                  <a:lnTo>
                    <a:pt x="2330" y="587"/>
                  </a:lnTo>
                  <a:lnTo>
                    <a:pt x="2348" y="578"/>
                  </a:lnTo>
                  <a:lnTo>
                    <a:pt x="2364" y="570"/>
                  </a:lnTo>
                  <a:lnTo>
                    <a:pt x="2381" y="564"/>
                  </a:lnTo>
                  <a:lnTo>
                    <a:pt x="2397" y="559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4" y="532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9"/>
                  </a:lnTo>
                  <a:lnTo>
                    <a:pt x="2528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50" y="456"/>
                  </a:lnTo>
                  <a:lnTo>
                    <a:pt x="2556" y="445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7"/>
                  </a:lnTo>
                  <a:lnTo>
                    <a:pt x="2615" y="278"/>
                  </a:lnTo>
                  <a:lnTo>
                    <a:pt x="2627" y="223"/>
                  </a:lnTo>
                  <a:lnTo>
                    <a:pt x="2636" y="177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2" name="Freeform 1112"/>
            <p:cNvSpPr>
              <a:spLocks noEditPoints="1"/>
            </p:cNvSpPr>
            <p:nvPr userDrawn="1"/>
          </p:nvSpPr>
          <p:spPr bwMode="auto">
            <a:xfrm>
              <a:off x="606" y="1532"/>
              <a:ext cx="882" cy="632"/>
            </a:xfrm>
            <a:custGeom>
              <a:avLst/>
              <a:gdLst>
                <a:gd name="T0" fmla="*/ 0 w 2647"/>
                <a:gd name="T1" fmla="*/ 0 h 1896"/>
                <a:gd name="T2" fmla="*/ 0 w 2647"/>
                <a:gd name="T3" fmla="*/ 0 h 1896"/>
                <a:gd name="T4" fmla="*/ 0 w 2647"/>
                <a:gd name="T5" fmla="*/ 0 h 1896"/>
                <a:gd name="T6" fmla="*/ 0 w 2647"/>
                <a:gd name="T7" fmla="*/ 0 h 1896"/>
                <a:gd name="T8" fmla="*/ 0 w 2647"/>
                <a:gd name="T9" fmla="*/ 0 h 1896"/>
                <a:gd name="T10" fmla="*/ 0 w 2647"/>
                <a:gd name="T11" fmla="*/ 0 h 1896"/>
                <a:gd name="T12" fmla="*/ 0 w 2647"/>
                <a:gd name="T13" fmla="*/ 0 h 1896"/>
                <a:gd name="T14" fmla="*/ 0 w 2647"/>
                <a:gd name="T15" fmla="*/ 0 h 1896"/>
                <a:gd name="T16" fmla="*/ 0 w 2647"/>
                <a:gd name="T17" fmla="*/ 0 h 1896"/>
                <a:gd name="T18" fmla="*/ 0 w 2647"/>
                <a:gd name="T19" fmla="*/ 0 h 1896"/>
                <a:gd name="T20" fmla="*/ 0 w 2647"/>
                <a:gd name="T21" fmla="*/ 0 h 1896"/>
                <a:gd name="T22" fmla="*/ 0 w 2647"/>
                <a:gd name="T23" fmla="*/ 0 h 1896"/>
                <a:gd name="T24" fmla="*/ 0 w 2647"/>
                <a:gd name="T25" fmla="*/ 0 h 1896"/>
                <a:gd name="T26" fmla="*/ 0 w 2647"/>
                <a:gd name="T27" fmla="*/ 0 h 1896"/>
                <a:gd name="T28" fmla="*/ 0 w 2647"/>
                <a:gd name="T29" fmla="*/ 0 h 1896"/>
                <a:gd name="T30" fmla="*/ 0 w 2647"/>
                <a:gd name="T31" fmla="*/ 0 h 1896"/>
                <a:gd name="T32" fmla="*/ 0 w 2647"/>
                <a:gd name="T33" fmla="*/ 0 h 1896"/>
                <a:gd name="T34" fmla="*/ 0 w 2647"/>
                <a:gd name="T35" fmla="*/ 0 h 1896"/>
                <a:gd name="T36" fmla="*/ 0 w 2647"/>
                <a:gd name="T37" fmla="*/ 0 h 1896"/>
                <a:gd name="T38" fmla="*/ 0 w 2647"/>
                <a:gd name="T39" fmla="*/ 0 h 1896"/>
                <a:gd name="T40" fmla="*/ 0 w 2647"/>
                <a:gd name="T41" fmla="*/ 0 h 1896"/>
                <a:gd name="T42" fmla="*/ 0 w 2647"/>
                <a:gd name="T43" fmla="*/ 0 h 1896"/>
                <a:gd name="T44" fmla="*/ 0 w 2647"/>
                <a:gd name="T45" fmla="*/ 0 h 1896"/>
                <a:gd name="T46" fmla="*/ 0 w 2647"/>
                <a:gd name="T47" fmla="*/ 0 h 1896"/>
                <a:gd name="T48" fmla="*/ 0 w 2647"/>
                <a:gd name="T49" fmla="*/ 0 h 1896"/>
                <a:gd name="T50" fmla="*/ 0 w 2647"/>
                <a:gd name="T51" fmla="*/ 0 h 1896"/>
                <a:gd name="T52" fmla="*/ 0 w 2647"/>
                <a:gd name="T53" fmla="*/ 0 h 1896"/>
                <a:gd name="T54" fmla="*/ 0 w 2647"/>
                <a:gd name="T55" fmla="*/ 0 h 1896"/>
                <a:gd name="T56" fmla="*/ 0 w 2647"/>
                <a:gd name="T57" fmla="*/ 0 h 1896"/>
                <a:gd name="T58" fmla="*/ 0 w 2647"/>
                <a:gd name="T59" fmla="*/ 0 h 1896"/>
                <a:gd name="T60" fmla="*/ 0 w 2647"/>
                <a:gd name="T61" fmla="*/ 0 h 1896"/>
                <a:gd name="T62" fmla="*/ 0 w 2647"/>
                <a:gd name="T63" fmla="*/ 0 h 1896"/>
                <a:gd name="T64" fmla="*/ 0 w 2647"/>
                <a:gd name="T65" fmla="*/ 0 h 1896"/>
                <a:gd name="T66" fmla="*/ 0 w 2647"/>
                <a:gd name="T67" fmla="*/ 0 h 1896"/>
                <a:gd name="T68" fmla="*/ 0 w 2647"/>
                <a:gd name="T69" fmla="*/ 0 h 1896"/>
                <a:gd name="T70" fmla="*/ 0 w 2647"/>
                <a:gd name="T71" fmla="*/ 0 h 1896"/>
                <a:gd name="T72" fmla="*/ 0 w 2647"/>
                <a:gd name="T73" fmla="*/ 0 h 1896"/>
                <a:gd name="T74" fmla="*/ 0 w 2647"/>
                <a:gd name="T75" fmla="*/ 0 h 1896"/>
                <a:gd name="T76" fmla="*/ 0 w 2647"/>
                <a:gd name="T77" fmla="*/ 0 h 1896"/>
                <a:gd name="T78" fmla="*/ 0 w 2647"/>
                <a:gd name="T79" fmla="*/ 0 h 1896"/>
                <a:gd name="T80" fmla="*/ 0 w 2647"/>
                <a:gd name="T81" fmla="*/ 0 h 1896"/>
                <a:gd name="T82" fmla="*/ 0 w 2647"/>
                <a:gd name="T83" fmla="*/ 0 h 1896"/>
                <a:gd name="T84" fmla="*/ 0 w 2647"/>
                <a:gd name="T85" fmla="*/ 0 h 1896"/>
                <a:gd name="T86" fmla="*/ 0 w 2647"/>
                <a:gd name="T87" fmla="*/ 0 h 1896"/>
                <a:gd name="T88" fmla="*/ 0 w 2647"/>
                <a:gd name="T89" fmla="*/ 0 h 1896"/>
                <a:gd name="T90" fmla="*/ 0 w 2647"/>
                <a:gd name="T91" fmla="*/ 0 h 1896"/>
                <a:gd name="T92" fmla="*/ 0 w 2647"/>
                <a:gd name="T93" fmla="*/ 0 h 1896"/>
                <a:gd name="T94" fmla="*/ 0 w 2647"/>
                <a:gd name="T95" fmla="*/ 0 h 1896"/>
                <a:gd name="T96" fmla="*/ 0 w 2647"/>
                <a:gd name="T97" fmla="*/ 0 h 1896"/>
                <a:gd name="T98" fmla="*/ 0 w 2647"/>
                <a:gd name="T99" fmla="*/ 0 h 1896"/>
                <a:gd name="T100" fmla="*/ 0 w 2647"/>
                <a:gd name="T101" fmla="*/ 0 h 1896"/>
                <a:gd name="T102" fmla="*/ 0 w 2647"/>
                <a:gd name="T103" fmla="*/ 0 h 1896"/>
                <a:gd name="T104" fmla="*/ 0 w 2647"/>
                <a:gd name="T105" fmla="*/ 0 h 1896"/>
                <a:gd name="T106" fmla="*/ 0 w 2647"/>
                <a:gd name="T107" fmla="*/ 0 h 1896"/>
                <a:gd name="T108" fmla="*/ 0 w 2647"/>
                <a:gd name="T109" fmla="*/ 0 h 1896"/>
                <a:gd name="T110" fmla="*/ 0 w 2647"/>
                <a:gd name="T111" fmla="*/ 0 h 1896"/>
                <a:gd name="T112" fmla="*/ 0 w 2647"/>
                <a:gd name="T113" fmla="*/ 0 h 1896"/>
                <a:gd name="T114" fmla="*/ 0 w 2647"/>
                <a:gd name="T115" fmla="*/ 0 h 1896"/>
                <a:gd name="T116" fmla="*/ 0 w 2647"/>
                <a:gd name="T117" fmla="*/ 0 h 1896"/>
                <a:gd name="T118" fmla="*/ 0 w 2647"/>
                <a:gd name="T119" fmla="*/ 0 h 1896"/>
                <a:gd name="T120" fmla="*/ 0 w 2647"/>
                <a:gd name="T121" fmla="*/ 0 h 1896"/>
                <a:gd name="T122" fmla="*/ 0 w 2647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6">
                  <a:moveTo>
                    <a:pt x="0" y="1316"/>
                  </a:moveTo>
                  <a:lnTo>
                    <a:pt x="149" y="1316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6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1"/>
                  </a:lnTo>
                  <a:lnTo>
                    <a:pt x="197" y="1394"/>
                  </a:lnTo>
                  <a:lnTo>
                    <a:pt x="202" y="1388"/>
                  </a:lnTo>
                  <a:lnTo>
                    <a:pt x="207" y="1382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3"/>
                  </a:lnTo>
                  <a:lnTo>
                    <a:pt x="235" y="1371"/>
                  </a:lnTo>
                  <a:lnTo>
                    <a:pt x="245" y="1371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3"/>
                  </a:lnTo>
                  <a:lnTo>
                    <a:pt x="289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1"/>
                  </a:lnTo>
                  <a:lnTo>
                    <a:pt x="351" y="1371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8"/>
                  </a:lnTo>
                  <a:lnTo>
                    <a:pt x="383" y="1391"/>
                  </a:lnTo>
                  <a:lnTo>
                    <a:pt x="385" y="1397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6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7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7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2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09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5"/>
                  </a:lnTo>
                  <a:lnTo>
                    <a:pt x="208" y="1399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3"/>
                  </a:lnTo>
                  <a:lnTo>
                    <a:pt x="491" y="1371"/>
                  </a:lnTo>
                  <a:lnTo>
                    <a:pt x="500" y="1371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7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4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2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2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3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1" y="1522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7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9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6"/>
                  </a:moveTo>
                  <a:lnTo>
                    <a:pt x="618" y="1316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6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2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6" y="1532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2"/>
                  </a:lnTo>
                  <a:lnTo>
                    <a:pt x="690" y="1528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2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5"/>
                  </a:lnTo>
                  <a:lnTo>
                    <a:pt x="683" y="1380"/>
                  </a:lnTo>
                  <a:lnTo>
                    <a:pt x="690" y="1377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1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5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7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8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0"/>
                  </a:lnTo>
                  <a:lnTo>
                    <a:pt x="828" y="1571"/>
                  </a:lnTo>
                  <a:lnTo>
                    <a:pt x="834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4"/>
                  </a:lnTo>
                  <a:lnTo>
                    <a:pt x="990" y="1388"/>
                  </a:lnTo>
                  <a:lnTo>
                    <a:pt x="995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3"/>
                  </a:lnTo>
                  <a:lnTo>
                    <a:pt x="1023" y="1371"/>
                  </a:lnTo>
                  <a:lnTo>
                    <a:pt x="1032" y="1371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3"/>
                  </a:lnTo>
                  <a:lnTo>
                    <a:pt x="1076" y="1401"/>
                  </a:lnTo>
                  <a:lnTo>
                    <a:pt x="1081" y="1393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1"/>
                  </a:lnTo>
                  <a:lnTo>
                    <a:pt x="1138" y="1371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8"/>
                  </a:lnTo>
                  <a:lnTo>
                    <a:pt x="1170" y="1391"/>
                  </a:lnTo>
                  <a:lnTo>
                    <a:pt x="1173" y="1397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6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7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3"/>
                  </a:lnTo>
                  <a:lnTo>
                    <a:pt x="1095" y="1397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5"/>
                  </a:lnTo>
                  <a:lnTo>
                    <a:pt x="995" y="1399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79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7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9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8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6"/>
                  </a:lnTo>
                  <a:lnTo>
                    <a:pt x="1309" y="1529"/>
                  </a:lnTo>
                  <a:lnTo>
                    <a:pt x="1303" y="1532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2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2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7"/>
                  </a:lnTo>
                  <a:lnTo>
                    <a:pt x="1228" y="1390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1"/>
                  </a:lnTo>
                  <a:lnTo>
                    <a:pt x="1286" y="1371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7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7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1"/>
                  </a:lnTo>
                  <a:lnTo>
                    <a:pt x="1228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4" y="1373"/>
                  </a:lnTo>
                  <a:lnTo>
                    <a:pt x="1432" y="1371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5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7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7"/>
                  </a:lnTo>
                  <a:lnTo>
                    <a:pt x="1423" y="1389"/>
                  </a:lnTo>
                  <a:lnTo>
                    <a:pt x="1418" y="1390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5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3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9"/>
                  </a:lnTo>
                  <a:lnTo>
                    <a:pt x="1563" y="1329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20" y="1468"/>
                  </a:lnTo>
                  <a:lnTo>
                    <a:pt x="1720" y="1474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6"/>
                  </a:lnTo>
                  <a:lnTo>
                    <a:pt x="1744" y="1508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9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6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5" y="1424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2"/>
                  </a:lnTo>
                  <a:lnTo>
                    <a:pt x="1706" y="1377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3"/>
                  </a:lnTo>
                  <a:lnTo>
                    <a:pt x="1717" y="1338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7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1" y="1314"/>
                  </a:lnTo>
                  <a:lnTo>
                    <a:pt x="1817" y="1318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7"/>
                  </a:lnTo>
                  <a:lnTo>
                    <a:pt x="1850" y="1343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1"/>
                  </a:lnTo>
                  <a:lnTo>
                    <a:pt x="1828" y="1348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1" y="1329"/>
                  </a:lnTo>
                  <a:lnTo>
                    <a:pt x="1781" y="1329"/>
                  </a:lnTo>
                  <a:lnTo>
                    <a:pt x="1770" y="1329"/>
                  </a:lnTo>
                  <a:lnTo>
                    <a:pt x="1760" y="1331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6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10"/>
                  </a:lnTo>
                  <a:lnTo>
                    <a:pt x="1850" y="1514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5"/>
                  </a:lnTo>
                  <a:lnTo>
                    <a:pt x="1785" y="1535"/>
                  </a:lnTo>
                  <a:lnTo>
                    <a:pt x="1775" y="1535"/>
                  </a:lnTo>
                  <a:lnTo>
                    <a:pt x="1767" y="1534"/>
                  </a:lnTo>
                  <a:lnTo>
                    <a:pt x="1758" y="1533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9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2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2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2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7"/>
                  </a:lnTo>
                  <a:lnTo>
                    <a:pt x="1909" y="1390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1"/>
                  </a:lnTo>
                  <a:lnTo>
                    <a:pt x="1967" y="1371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7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7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20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2"/>
                  </a:lnTo>
                  <a:lnTo>
                    <a:pt x="2072" y="1447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6"/>
                  </a:moveTo>
                  <a:lnTo>
                    <a:pt x="2307" y="1316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6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7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9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0"/>
                  </a:lnTo>
                  <a:lnTo>
                    <a:pt x="2457" y="1515"/>
                  </a:lnTo>
                  <a:lnTo>
                    <a:pt x="2452" y="1519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5"/>
                  </a:lnTo>
                  <a:lnTo>
                    <a:pt x="2409" y="1535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2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2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5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1"/>
                  </a:lnTo>
                  <a:lnTo>
                    <a:pt x="2421" y="1371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79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9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8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2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2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2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7"/>
                  </a:lnTo>
                  <a:lnTo>
                    <a:pt x="2514" y="1390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1"/>
                  </a:lnTo>
                  <a:lnTo>
                    <a:pt x="2571" y="1371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1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7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7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1" y="1861"/>
                  </a:lnTo>
                  <a:lnTo>
                    <a:pt x="1367" y="1866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6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1"/>
                  </a:lnTo>
                  <a:lnTo>
                    <a:pt x="1235" y="1823"/>
                  </a:lnTo>
                  <a:lnTo>
                    <a:pt x="1234" y="1814"/>
                  </a:lnTo>
                  <a:lnTo>
                    <a:pt x="1235" y="1807"/>
                  </a:lnTo>
                  <a:lnTo>
                    <a:pt x="1235" y="1798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5"/>
                  </a:lnTo>
                  <a:lnTo>
                    <a:pt x="1275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3"/>
                  </a:lnTo>
                  <a:lnTo>
                    <a:pt x="1359" y="1791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2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9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1"/>
                  </a:lnTo>
                  <a:lnTo>
                    <a:pt x="1255" y="1803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1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2"/>
                  </a:lnTo>
                  <a:lnTo>
                    <a:pt x="1439" y="1717"/>
                  </a:lnTo>
                  <a:lnTo>
                    <a:pt x="1439" y="1724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30"/>
                  </a:lnTo>
                  <a:lnTo>
                    <a:pt x="1586" y="1837"/>
                  </a:lnTo>
                  <a:lnTo>
                    <a:pt x="1588" y="1844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60"/>
                  </a:lnTo>
                  <a:lnTo>
                    <a:pt x="1601" y="1863"/>
                  </a:lnTo>
                  <a:lnTo>
                    <a:pt x="1606" y="1867"/>
                  </a:lnTo>
                  <a:lnTo>
                    <a:pt x="1610" y="1871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5"/>
                  </a:lnTo>
                  <a:lnTo>
                    <a:pt x="1574" y="1750"/>
                  </a:lnTo>
                  <a:lnTo>
                    <a:pt x="1573" y="1745"/>
                  </a:lnTo>
                  <a:lnTo>
                    <a:pt x="1572" y="1739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0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6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30"/>
                  </a:lnTo>
                  <a:lnTo>
                    <a:pt x="1733" y="1835"/>
                  </a:lnTo>
                  <a:lnTo>
                    <a:pt x="1733" y="1842"/>
                  </a:lnTo>
                  <a:lnTo>
                    <a:pt x="1731" y="1851"/>
                  </a:lnTo>
                  <a:lnTo>
                    <a:pt x="1730" y="1857"/>
                  </a:lnTo>
                  <a:lnTo>
                    <a:pt x="1728" y="1862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4"/>
                  </a:lnTo>
                  <a:lnTo>
                    <a:pt x="1588" y="1879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3"/>
                  </a:lnTo>
                  <a:lnTo>
                    <a:pt x="1957" y="1831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3"/>
                  </a:lnTo>
                  <a:lnTo>
                    <a:pt x="1947" y="1861"/>
                  </a:lnTo>
                  <a:lnTo>
                    <a:pt x="1943" y="1866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6"/>
                  </a:lnTo>
                  <a:lnTo>
                    <a:pt x="1884" y="1896"/>
                  </a:lnTo>
                  <a:lnTo>
                    <a:pt x="1876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6"/>
                  </a:lnTo>
                  <a:lnTo>
                    <a:pt x="1821" y="1861"/>
                  </a:lnTo>
                  <a:lnTo>
                    <a:pt x="1817" y="1853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1"/>
                  </a:lnTo>
                  <a:lnTo>
                    <a:pt x="1811" y="1823"/>
                  </a:lnTo>
                  <a:lnTo>
                    <a:pt x="1810" y="1814"/>
                  </a:lnTo>
                  <a:lnTo>
                    <a:pt x="1811" y="1807"/>
                  </a:lnTo>
                  <a:lnTo>
                    <a:pt x="1812" y="1798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8"/>
                  </a:lnTo>
                  <a:lnTo>
                    <a:pt x="1957" y="1807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1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8"/>
                  </a:lnTo>
                  <a:lnTo>
                    <a:pt x="1908" y="1875"/>
                  </a:lnTo>
                  <a:lnTo>
                    <a:pt x="1912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3"/>
                  </a:lnTo>
                  <a:lnTo>
                    <a:pt x="1935" y="1791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2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9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1"/>
                  </a:lnTo>
                  <a:lnTo>
                    <a:pt x="1830" y="1803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4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5"/>
                  </a:lnTo>
                  <a:lnTo>
                    <a:pt x="2169" y="1878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1"/>
                  </a:lnTo>
                  <a:lnTo>
                    <a:pt x="2226" y="1864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3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8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7"/>
                  </a:lnTo>
                  <a:lnTo>
                    <a:pt x="2150" y="1743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9"/>
                  </a:lnTo>
                  <a:lnTo>
                    <a:pt x="2237" y="1754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6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9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6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8"/>
                  </a:lnTo>
                  <a:lnTo>
                    <a:pt x="2336" y="1734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9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50"/>
                  </a:lnTo>
                  <a:lnTo>
                    <a:pt x="2350" y="1749"/>
                  </a:lnTo>
                  <a:lnTo>
                    <a:pt x="2344" y="1749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2" y="1766"/>
                  </a:lnTo>
                  <a:lnTo>
                    <a:pt x="2504" y="1761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9"/>
                  </a:lnTo>
                  <a:lnTo>
                    <a:pt x="2517" y="1745"/>
                  </a:lnTo>
                  <a:lnTo>
                    <a:pt x="2526" y="1739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7"/>
                  </a:lnTo>
                  <a:lnTo>
                    <a:pt x="2600" y="1742"/>
                  </a:lnTo>
                  <a:lnTo>
                    <a:pt x="2605" y="1744"/>
                  </a:lnTo>
                  <a:lnTo>
                    <a:pt x="2608" y="1749"/>
                  </a:lnTo>
                  <a:lnTo>
                    <a:pt x="2611" y="1752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20" y="1869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1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6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6"/>
                  </a:lnTo>
                  <a:lnTo>
                    <a:pt x="2503" y="1884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8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4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9"/>
                  </a:lnTo>
                  <a:lnTo>
                    <a:pt x="2551" y="1749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2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2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1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2"/>
                  </a:lnTo>
                  <a:lnTo>
                    <a:pt x="2127" y="22"/>
                  </a:lnTo>
                  <a:lnTo>
                    <a:pt x="2112" y="14"/>
                  </a:lnTo>
                  <a:lnTo>
                    <a:pt x="2095" y="9"/>
                  </a:lnTo>
                  <a:lnTo>
                    <a:pt x="2078" y="4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4"/>
                  </a:lnTo>
                  <a:lnTo>
                    <a:pt x="1988" y="9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1"/>
                  </a:lnTo>
                  <a:lnTo>
                    <a:pt x="1956" y="341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1"/>
                  </a:lnTo>
                  <a:lnTo>
                    <a:pt x="2142" y="331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5" y="235"/>
                  </a:lnTo>
                  <a:lnTo>
                    <a:pt x="2219" y="217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5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4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4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6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5"/>
                  </a:lnTo>
                  <a:lnTo>
                    <a:pt x="2465" y="966"/>
                  </a:lnTo>
                  <a:lnTo>
                    <a:pt x="2484" y="965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4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6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4"/>
                  </a:lnTo>
                  <a:lnTo>
                    <a:pt x="2647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8"/>
                  </a:lnTo>
                  <a:lnTo>
                    <a:pt x="2286" y="144"/>
                  </a:lnTo>
                  <a:lnTo>
                    <a:pt x="2285" y="160"/>
                  </a:lnTo>
                  <a:lnTo>
                    <a:pt x="2284" y="179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8" y="439"/>
                  </a:lnTo>
                  <a:lnTo>
                    <a:pt x="2018" y="451"/>
                  </a:lnTo>
                  <a:lnTo>
                    <a:pt x="1999" y="463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8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2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8"/>
                  </a:lnTo>
                  <a:lnTo>
                    <a:pt x="2364" y="571"/>
                  </a:lnTo>
                  <a:lnTo>
                    <a:pt x="2381" y="564"/>
                  </a:lnTo>
                  <a:lnTo>
                    <a:pt x="2397" y="558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4"/>
                  </a:lnTo>
                  <a:lnTo>
                    <a:pt x="2535" y="476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3" name="Freeform 1113"/>
            <p:cNvSpPr>
              <a:spLocks noEditPoints="1"/>
            </p:cNvSpPr>
            <p:nvPr userDrawn="1"/>
          </p:nvSpPr>
          <p:spPr bwMode="auto">
            <a:xfrm>
              <a:off x="606" y="11"/>
              <a:ext cx="882" cy="632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29"/>
                  </a:lnTo>
                  <a:lnTo>
                    <a:pt x="0" y="1529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3" y="1374"/>
                  </a:lnTo>
                  <a:lnTo>
                    <a:pt x="193" y="1401"/>
                  </a:lnTo>
                  <a:lnTo>
                    <a:pt x="197" y="1393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2"/>
                  </a:lnTo>
                  <a:lnTo>
                    <a:pt x="235" y="1371"/>
                  </a:lnTo>
                  <a:lnTo>
                    <a:pt x="245" y="1370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1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3" y="1393"/>
                  </a:lnTo>
                  <a:lnTo>
                    <a:pt x="298" y="1387"/>
                  </a:lnTo>
                  <a:lnTo>
                    <a:pt x="303" y="1381"/>
                  </a:lnTo>
                  <a:lnTo>
                    <a:pt x="310" y="1377"/>
                  </a:lnTo>
                  <a:lnTo>
                    <a:pt x="316" y="1374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0"/>
                  </a:lnTo>
                  <a:lnTo>
                    <a:pt x="351" y="1371"/>
                  </a:lnTo>
                  <a:lnTo>
                    <a:pt x="361" y="1373"/>
                  </a:lnTo>
                  <a:lnTo>
                    <a:pt x="366" y="1375"/>
                  </a:lnTo>
                  <a:lnTo>
                    <a:pt x="370" y="1377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3" y="1391"/>
                  </a:lnTo>
                  <a:lnTo>
                    <a:pt x="385" y="1396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29"/>
                  </a:lnTo>
                  <a:lnTo>
                    <a:pt x="371" y="1529"/>
                  </a:lnTo>
                  <a:lnTo>
                    <a:pt x="371" y="1426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6"/>
                  </a:lnTo>
                  <a:lnTo>
                    <a:pt x="358" y="1391"/>
                  </a:lnTo>
                  <a:lnTo>
                    <a:pt x="352" y="1388"/>
                  </a:lnTo>
                  <a:lnTo>
                    <a:pt x="344" y="1387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0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1"/>
                  </a:lnTo>
                  <a:lnTo>
                    <a:pt x="292" y="1442"/>
                  </a:lnTo>
                  <a:lnTo>
                    <a:pt x="292" y="1529"/>
                  </a:lnTo>
                  <a:lnTo>
                    <a:pt x="273" y="1529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10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2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4" y="1388"/>
                  </a:lnTo>
                  <a:lnTo>
                    <a:pt x="219" y="1390"/>
                  </a:lnTo>
                  <a:lnTo>
                    <a:pt x="216" y="1392"/>
                  </a:lnTo>
                  <a:lnTo>
                    <a:pt x="211" y="1396"/>
                  </a:lnTo>
                  <a:lnTo>
                    <a:pt x="208" y="1399"/>
                  </a:lnTo>
                  <a:lnTo>
                    <a:pt x="205" y="1402"/>
                  </a:lnTo>
                  <a:lnTo>
                    <a:pt x="201" y="1411"/>
                  </a:lnTo>
                  <a:lnTo>
                    <a:pt x="196" y="1420"/>
                  </a:lnTo>
                  <a:lnTo>
                    <a:pt x="195" y="1431"/>
                  </a:lnTo>
                  <a:lnTo>
                    <a:pt x="194" y="1443"/>
                  </a:lnTo>
                  <a:lnTo>
                    <a:pt x="194" y="1529"/>
                  </a:lnTo>
                  <a:lnTo>
                    <a:pt x="175" y="1529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2"/>
                  </a:lnTo>
                  <a:lnTo>
                    <a:pt x="491" y="1371"/>
                  </a:lnTo>
                  <a:lnTo>
                    <a:pt x="500" y="1370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6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0"/>
                  </a:lnTo>
                  <a:lnTo>
                    <a:pt x="560" y="1406"/>
                  </a:lnTo>
                  <a:lnTo>
                    <a:pt x="563" y="1414"/>
                  </a:lnTo>
                  <a:lnTo>
                    <a:pt x="566" y="1420"/>
                  </a:lnTo>
                  <a:lnTo>
                    <a:pt x="568" y="1428"/>
                  </a:lnTo>
                  <a:lnTo>
                    <a:pt x="569" y="1435"/>
                  </a:lnTo>
                  <a:lnTo>
                    <a:pt x="570" y="1444"/>
                  </a:lnTo>
                  <a:lnTo>
                    <a:pt x="570" y="1452"/>
                  </a:lnTo>
                  <a:lnTo>
                    <a:pt x="570" y="1460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0"/>
                  </a:lnTo>
                  <a:lnTo>
                    <a:pt x="537" y="1524"/>
                  </a:lnTo>
                  <a:lnTo>
                    <a:pt x="531" y="1528"/>
                  </a:lnTo>
                  <a:lnTo>
                    <a:pt x="523" y="1530"/>
                  </a:lnTo>
                  <a:lnTo>
                    <a:pt x="517" y="1533"/>
                  </a:lnTo>
                  <a:lnTo>
                    <a:pt x="508" y="1534"/>
                  </a:lnTo>
                  <a:lnTo>
                    <a:pt x="500" y="1535"/>
                  </a:lnTo>
                  <a:lnTo>
                    <a:pt x="491" y="1534"/>
                  </a:lnTo>
                  <a:lnTo>
                    <a:pt x="483" y="1533"/>
                  </a:lnTo>
                  <a:lnTo>
                    <a:pt x="475" y="1529"/>
                  </a:lnTo>
                  <a:lnTo>
                    <a:pt x="467" y="1526"/>
                  </a:lnTo>
                  <a:lnTo>
                    <a:pt x="461" y="1521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0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6" y="1387"/>
                  </a:lnTo>
                  <a:lnTo>
                    <a:pt x="479" y="1389"/>
                  </a:lnTo>
                  <a:lnTo>
                    <a:pt x="474" y="1391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6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6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2"/>
                  </a:lnTo>
                  <a:lnTo>
                    <a:pt x="550" y="1440"/>
                  </a:lnTo>
                  <a:lnTo>
                    <a:pt x="548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2"/>
                  </a:lnTo>
                  <a:lnTo>
                    <a:pt x="532" y="1399"/>
                  </a:lnTo>
                  <a:lnTo>
                    <a:pt x="528" y="1394"/>
                  </a:lnTo>
                  <a:lnTo>
                    <a:pt x="523" y="1391"/>
                  </a:lnTo>
                  <a:lnTo>
                    <a:pt x="518" y="1389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29"/>
                  </a:lnTo>
                  <a:lnTo>
                    <a:pt x="600" y="1529"/>
                  </a:lnTo>
                  <a:lnTo>
                    <a:pt x="600" y="1315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0"/>
                  </a:lnTo>
                  <a:lnTo>
                    <a:pt x="771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2" y="1528"/>
                  </a:lnTo>
                  <a:lnTo>
                    <a:pt x="746" y="1530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5"/>
                  </a:lnTo>
                  <a:lnTo>
                    <a:pt x="712" y="1534"/>
                  </a:lnTo>
                  <a:lnTo>
                    <a:pt x="705" y="1533"/>
                  </a:lnTo>
                  <a:lnTo>
                    <a:pt x="696" y="1530"/>
                  </a:lnTo>
                  <a:lnTo>
                    <a:pt x="690" y="1528"/>
                  </a:lnTo>
                  <a:lnTo>
                    <a:pt x="683" y="1524"/>
                  </a:lnTo>
                  <a:lnTo>
                    <a:pt x="677" y="1520"/>
                  </a:lnTo>
                  <a:lnTo>
                    <a:pt x="671" y="1515"/>
                  </a:lnTo>
                  <a:lnTo>
                    <a:pt x="667" y="1510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5"/>
                  </a:lnTo>
                  <a:lnTo>
                    <a:pt x="650" y="1428"/>
                  </a:lnTo>
                  <a:lnTo>
                    <a:pt x="652" y="1420"/>
                  </a:lnTo>
                  <a:lnTo>
                    <a:pt x="655" y="1414"/>
                  </a:lnTo>
                  <a:lnTo>
                    <a:pt x="658" y="1406"/>
                  </a:lnTo>
                  <a:lnTo>
                    <a:pt x="662" y="1400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3" y="1380"/>
                  </a:lnTo>
                  <a:lnTo>
                    <a:pt x="690" y="1376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0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0"/>
                  </a:lnTo>
                  <a:lnTo>
                    <a:pt x="784" y="1406"/>
                  </a:lnTo>
                  <a:lnTo>
                    <a:pt x="787" y="1414"/>
                  </a:lnTo>
                  <a:lnTo>
                    <a:pt x="790" y="1420"/>
                  </a:lnTo>
                  <a:lnTo>
                    <a:pt x="792" y="1428"/>
                  </a:lnTo>
                  <a:lnTo>
                    <a:pt x="793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7" y="1452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7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8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8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7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2"/>
                  </a:lnTo>
                  <a:lnTo>
                    <a:pt x="775" y="1440"/>
                  </a:lnTo>
                  <a:lnTo>
                    <a:pt x="772" y="1428"/>
                  </a:lnTo>
                  <a:lnTo>
                    <a:pt x="768" y="1417"/>
                  </a:lnTo>
                  <a:lnTo>
                    <a:pt x="762" y="1406"/>
                  </a:lnTo>
                  <a:lnTo>
                    <a:pt x="758" y="1402"/>
                  </a:lnTo>
                  <a:lnTo>
                    <a:pt x="755" y="1398"/>
                  </a:lnTo>
                  <a:lnTo>
                    <a:pt x="750" y="1394"/>
                  </a:lnTo>
                  <a:lnTo>
                    <a:pt x="745" y="1391"/>
                  </a:lnTo>
                  <a:lnTo>
                    <a:pt x="739" y="1389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89"/>
                  </a:lnTo>
                  <a:lnTo>
                    <a:pt x="697" y="1391"/>
                  </a:lnTo>
                  <a:lnTo>
                    <a:pt x="692" y="1394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6"/>
                  </a:lnTo>
                  <a:lnTo>
                    <a:pt x="675" y="1417"/>
                  </a:lnTo>
                  <a:lnTo>
                    <a:pt x="670" y="1428"/>
                  </a:lnTo>
                  <a:lnTo>
                    <a:pt x="667" y="1440"/>
                  </a:lnTo>
                  <a:lnTo>
                    <a:pt x="667" y="1452"/>
                  </a:lnTo>
                  <a:close/>
                  <a:moveTo>
                    <a:pt x="805" y="1374"/>
                  </a:moveTo>
                  <a:lnTo>
                    <a:pt x="826" y="1374"/>
                  </a:lnTo>
                  <a:lnTo>
                    <a:pt x="878" y="1507"/>
                  </a:lnTo>
                  <a:lnTo>
                    <a:pt x="925" y="1374"/>
                  </a:lnTo>
                  <a:lnTo>
                    <a:pt x="944" y="1374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6"/>
                  </a:lnTo>
                  <a:lnTo>
                    <a:pt x="860" y="1580"/>
                  </a:lnTo>
                  <a:lnTo>
                    <a:pt x="856" y="1583"/>
                  </a:lnTo>
                  <a:lnTo>
                    <a:pt x="851" y="1586"/>
                  </a:lnTo>
                  <a:lnTo>
                    <a:pt x="844" y="1587"/>
                  </a:lnTo>
                  <a:lnTo>
                    <a:pt x="836" y="1588"/>
                  </a:lnTo>
                  <a:lnTo>
                    <a:pt x="827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2"/>
                  </a:lnTo>
                  <a:lnTo>
                    <a:pt x="844" y="1569"/>
                  </a:lnTo>
                  <a:lnTo>
                    <a:pt x="849" y="1567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7"/>
                  </a:lnTo>
                  <a:lnTo>
                    <a:pt x="868" y="1529"/>
                  </a:lnTo>
                  <a:lnTo>
                    <a:pt x="805" y="1374"/>
                  </a:lnTo>
                  <a:close/>
                  <a:moveTo>
                    <a:pt x="963" y="1374"/>
                  </a:moveTo>
                  <a:lnTo>
                    <a:pt x="980" y="1374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3"/>
                  </a:lnTo>
                  <a:lnTo>
                    <a:pt x="990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4"/>
                  </a:lnTo>
                  <a:lnTo>
                    <a:pt x="1060" y="1377"/>
                  </a:lnTo>
                  <a:lnTo>
                    <a:pt x="1066" y="1381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6" y="1387"/>
                  </a:lnTo>
                  <a:lnTo>
                    <a:pt x="1092" y="1381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7" y="1377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29"/>
                  </a:lnTo>
                  <a:lnTo>
                    <a:pt x="1158" y="1529"/>
                  </a:lnTo>
                  <a:lnTo>
                    <a:pt x="1158" y="1426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1"/>
                  </a:lnTo>
                  <a:lnTo>
                    <a:pt x="1139" y="1388"/>
                  </a:lnTo>
                  <a:lnTo>
                    <a:pt x="1131" y="1387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0"/>
                  </a:lnTo>
                  <a:lnTo>
                    <a:pt x="1098" y="1393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1"/>
                  </a:lnTo>
                  <a:lnTo>
                    <a:pt x="1080" y="1442"/>
                  </a:lnTo>
                  <a:lnTo>
                    <a:pt x="1080" y="1529"/>
                  </a:lnTo>
                  <a:lnTo>
                    <a:pt x="1061" y="1529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2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8"/>
                  </a:lnTo>
                  <a:lnTo>
                    <a:pt x="1007" y="1390"/>
                  </a:lnTo>
                  <a:lnTo>
                    <a:pt x="1003" y="1392"/>
                  </a:lnTo>
                  <a:lnTo>
                    <a:pt x="1000" y="1396"/>
                  </a:lnTo>
                  <a:lnTo>
                    <a:pt x="995" y="1399"/>
                  </a:lnTo>
                  <a:lnTo>
                    <a:pt x="993" y="1402"/>
                  </a:lnTo>
                  <a:lnTo>
                    <a:pt x="988" y="1411"/>
                  </a:lnTo>
                  <a:lnTo>
                    <a:pt x="985" y="1420"/>
                  </a:lnTo>
                  <a:lnTo>
                    <a:pt x="982" y="1431"/>
                  </a:lnTo>
                  <a:lnTo>
                    <a:pt x="981" y="1443"/>
                  </a:lnTo>
                  <a:lnTo>
                    <a:pt x="981" y="1529"/>
                  </a:lnTo>
                  <a:lnTo>
                    <a:pt x="963" y="1529"/>
                  </a:lnTo>
                  <a:lnTo>
                    <a:pt x="963" y="1374"/>
                  </a:lnTo>
                  <a:close/>
                  <a:moveTo>
                    <a:pt x="1225" y="1457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2" y="1488"/>
                  </a:lnTo>
                  <a:lnTo>
                    <a:pt x="1237" y="1498"/>
                  </a:lnTo>
                  <a:lnTo>
                    <a:pt x="1241" y="1502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8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8"/>
                  </a:lnTo>
                  <a:lnTo>
                    <a:pt x="1296" y="1515"/>
                  </a:lnTo>
                  <a:lnTo>
                    <a:pt x="1303" y="1512"/>
                  </a:lnTo>
                  <a:lnTo>
                    <a:pt x="1310" y="1508"/>
                  </a:lnTo>
                  <a:lnTo>
                    <a:pt x="1315" y="1501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0"/>
                  </a:lnTo>
                  <a:lnTo>
                    <a:pt x="1318" y="1523"/>
                  </a:lnTo>
                  <a:lnTo>
                    <a:pt x="1313" y="1526"/>
                  </a:lnTo>
                  <a:lnTo>
                    <a:pt x="1309" y="1528"/>
                  </a:lnTo>
                  <a:lnTo>
                    <a:pt x="1303" y="1530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0"/>
                  </a:lnTo>
                  <a:lnTo>
                    <a:pt x="1245" y="1528"/>
                  </a:lnTo>
                  <a:lnTo>
                    <a:pt x="1238" y="1524"/>
                  </a:lnTo>
                  <a:lnTo>
                    <a:pt x="1233" y="1520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3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6"/>
                  </a:lnTo>
                  <a:lnTo>
                    <a:pt x="1228" y="1390"/>
                  </a:lnTo>
                  <a:lnTo>
                    <a:pt x="1233" y="1385"/>
                  </a:lnTo>
                  <a:lnTo>
                    <a:pt x="1238" y="1380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0"/>
                  </a:lnTo>
                  <a:lnTo>
                    <a:pt x="1286" y="1371"/>
                  </a:lnTo>
                  <a:lnTo>
                    <a:pt x="1293" y="1372"/>
                  </a:lnTo>
                  <a:lnTo>
                    <a:pt x="1302" y="1374"/>
                  </a:lnTo>
                  <a:lnTo>
                    <a:pt x="1309" y="1377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6" y="1391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1"/>
                  </a:lnTo>
                  <a:lnTo>
                    <a:pt x="1345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3" y="1420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6"/>
                  </a:lnTo>
                  <a:lnTo>
                    <a:pt x="1297" y="1390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3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1" y="1389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0"/>
                  </a:lnTo>
                  <a:lnTo>
                    <a:pt x="1228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4" y="1394"/>
                  </a:lnTo>
                  <a:lnTo>
                    <a:pt x="1398" y="1388"/>
                  </a:lnTo>
                  <a:lnTo>
                    <a:pt x="1404" y="1384"/>
                  </a:lnTo>
                  <a:lnTo>
                    <a:pt x="1409" y="1378"/>
                  </a:lnTo>
                  <a:lnTo>
                    <a:pt x="1417" y="1375"/>
                  </a:lnTo>
                  <a:lnTo>
                    <a:pt x="1424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8" y="1371"/>
                  </a:lnTo>
                  <a:lnTo>
                    <a:pt x="1455" y="1371"/>
                  </a:lnTo>
                  <a:lnTo>
                    <a:pt x="1462" y="1372"/>
                  </a:lnTo>
                  <a:lnTo>
                    <a:pt x="1467" y="1374"/>
                  </a:lnTo>
                  <a:lnTo>
                    <a:pt x="1473" y="1376"/>
                  </a:lnTo>
                  <a:lnTo>
                    <a:pt x="1477" y="1379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4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29"/>
                  </a:lnTo>
                  <a:lnTo>
                    <a:pt x="1478" y="1529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4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3"/>
                  </a:lnTo>
                  <a:lnTo>
                    <a:pt x="1458" y="1389"/>
                  </a:lnTo>
                  <a:lnTo>
                    <a:pt x="1449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7"/>
                  </a:lnTo>
                  <a:lnTo>
                    <a:pt x="1423" y="1388"/>
                  </a:lnTo>
                  <a:lnTo>
                    <a:pt x="1418" y="1390"/>
                  </a:lnTo>
                  <a:lnTo>
                    <a:pt x="1410" y="1394"/>
                  </a:lnTo>
                  <a:lnTo>
                    <a:pt x="1403" y="1401"/>
                  </a:lnTo>
                  <a:lnTo>
                    <a:pt x="1397" y="1408"/>
                  </a:lnTo>
                  <a:lnTo>
                    <a:pt x="1393" y="1418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29"/>
                  </a:lnTo>
                  <a:lnTo>
                    <a:pt x="1370" y="1529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5" y="1374"/>
                  </a:lnTo>
                  <a:lnTo>
                    <a:pt x="1595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3" y="1503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5"/>
                  </a:lnTo>
                  <a:lnTo>
                    <a:pt x="1586" y="1515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7"/>
                  </a:lnTo>
                  <a:lnTo>
                    <a:pt x="1552" y="1524"/>
                  </a:lnTo>
                  <a:lnTo>
                    <a:pt x="1548" y="1520"/>
                  </a:lnTo>
                  <a:lnTo>
                    <a:pt x="1545" y="1513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7" y="1390"/>
                  </a:lnTo>
                  <a:lnTo>
                    <a:pt x="1517" y="1374"/>
                  </a:lnTo>
                  <a:lnTo>
                    <a:pt x="1544" y="1374"/>
                  </a:lnTo>
                  <a:lnTo>
                    <a:pt x="1544" y="1327"/>
                  </a:lnTo>
                  <a:lnTo>
                    <a:pt x="1563" y="1327"/>
                  </a:lnTo>
                  <a:lnTo>
                    <a:pt x="1563" y="1374"/>
                  </a:lnTo>
                  <a:close/>
                  <a:moveTo>
                    <a:pt x="1719" y="1459"/>
                  </a:moveTo>
                  <a:lnTo>
                    <a:pt x="1720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5"/>
                  </a:lnTo>
                  <a:lnTo>
                    <a:pt x="1744" y="1508"/>
                  </a:lnTo>
                  <a:lnTo>
                    <a:pt x="1750" y="1510"/>
                  </a:lnTo>
                  <a:lnTo>
                    <a:pt x="1756" y="1512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6"/>
                  </a:lnTo>
                  <a:lnTo>
                    <a:pt x="1799" y="1516"/>
                  </a:lnTo>
                  <a:lnTo>
                    <a:pt x="1808" y="1514"/>
                  </a:lnTo>
                  <a:lnTo>
                    <a:pt x="1817" y="1511"/>
                  </a:lnTo>
                  <a:lnTo>
                    <a:pt x="1827" y="1507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7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6"/>
                  </a:lnTo>
                  <a:lnTo>
                    <a:pt x="1825" y="1442"/>
                  </a:lnTo>
                  <a:lnTo>
                    <a:pt x="1817" y="1439"/>
                  </a:lnTo>
                  <a:lnTo>
                    <a:pt x="1810" y="1437"/>
                  </a:lnTo>
                  <a:lnTo>
                    <a:pt x="1802" y="1434"/>
                  </a:lnTo>
                  <a:lnTo>
                    <a:pt x="1755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3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2"/>
                  </a:lnTo>
                  <a:lnTo>
                    <a:pt x="1709" y="1352"/>
                  </a:lnTo>
                  <a:lnTo>
                    <a:pt x="1710" y="1347"/>
                  </a:lnTo>
                  <a:lnTo>
                    <a:pt x="1714" y="1343"/>
                  </a:lnTo>
                  <a:lnTo>
                    <a:pt x="1717" y="1337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0"/>
                  </a:lnTo>
                  <a:lnTo>
                    <a:pt x="1743" y="1317"/>
                  </a:lnTo>
                  <a:lnTo>
                    <a:pt x="1750" y="1313"/>
                  </a:lnTo>
                  <a:lnTo>
                    <a:pt x="1759" y="1312"/>
                  </a:lnTo>
                  <a:lnTo>
                    <a:pt x="1769" y="1310"/>
                  </a:lnTo>
                  <a:lnTo>
                    <a:pt x="1779" y="1310"/>
                  </a:lnTo>
                  <a:lnTo>
                    <a:pt x="1788" y="1310"/>
                  </a:lnTo>
                  <a:lnTo>
                    <a:pt x="1796" y="1311"/>
                  </a:lnTo>
                  <a:lnTo>
                    <a:pt x="1803" y="1312"/>
                  </a:lnTo>
                  <a:lnTo>
                    <a:pt x="1811" y="1315"/>
                  </a:lnTo>
                  <a:lnTo>
                    <a:pt x="1817" y="1317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5"/>
                  </a:lnTo>
                  <a:lnTo>
                    <a:pt x="1836" y="1361"/>
                  </a:lnTo>
                  <a:lnTo>
                    <a:pt x="1833" y="1356"/>
                  </a:lnTo>
                  <a:lnTo>
                    <a:pt x="1831" y="1351"/>
                  </a:lnTo>
                  <a:lnTo>
                    <a:pt x="1828" y="1347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9"/>
                  </a:lnTo>
                  <a:lnTo>
                    <a:pt x="1781" y="1327"/>
                  </a:lnTo>
                  <a:lnTo>
                    <a:pt x="1770" y="1329"/>
                  </a:lnTo>
                  <a:lnTo>
                    <a:pt x="1760" y="1330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39"/>
                  </a:lnTo>
                  <a:lnTo>
                    <a:pt x="1736" y="1343"/>
                  </a:lnTo>
                  <a:lnTo>
                    <a:pt x="1733" y="1347"/>
                  </a:lnTo>
                  <a:lnTo>
                    <a:pt x="1731" y="1350"/>
                  </a:lnTo>
                  <a:lnTo>
                    <a:pt x="1729" y="1354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3"/>
                  </a:lnTo>
                  <a:lnTo>
                    <a:pt x="1812" y="1416"/>
                  </a:lnTo>
                  <a:lnTo>
                    <a:pt x="1823" y="1419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4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0"/>
                  </a:lnTo>
                  <a:lnTo>
                    <a:pt x="1865" y="1488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3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5" y="1535"/>
                  </a:lnTo>
                  <a:lnTo>
                    <a:pt x="1775" y="1534"/>
                  </a:lnTo>
                  <a:lnTo>
                    <a:pt x="1767" y="1534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7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1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5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8"/>
                  </a:lnTo>
                  <a:lnTo>
                    <a:pt x="1920" y="1498"/>
                  </a:lnTo>
                  <a:lnTo>
                    <a:pt x="1923" y="1502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8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8"/>
                  </a:lnTo>
                  <a:lnTo>
                    <a:pt x="1977" y="1515"/>
                  </a:lnTo>
                  <a:lnTo>
                    <a:pt x="1985" y="1512"/>
                  </a:lnTo>
                  <a:lnTo>
                    <a:pt x="1991" y="1508"/>
                  </a:lnTo>
                  <a:lnTo>
                    <a:pt x="1997" y="1501"/>
                  </a:lnTo>
                  <a:lnTo>
                    <a:pt x="2001" y="1495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8"/>
                  </a:lnTo>
                  <a:lnTo>
                    <a:pt x="1985" y="1530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4"/>
                  </a:lnTo>
                  <a:lnTo>
                    <a:pt x="1941" y="1533"/>
                  </a:lnTo>
                  <a:lnTo>
                    <a:pt x="1934" y="1530"/>
                  </a:lnTo>
                  <a:lnTo>
                    <a:pt x="1926" y="1528"/>
                  </a:lnTo>
                  <a:lnTo>
                    <a:pt x="1921" y="1524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1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3" y="1423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1" y="1380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0"/>
                  </a:lnTo>
                  <a:lnTo>
                    <a:pt x="1967" y="1371"/>
                  </a:lnTo>
                  <a:lnTo>
                    <a:pt x="1976" y="1372"/>
                  </a:lnTo>
                  <a:lnTo>
                    <a:pt x="1984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3" y="1386"/>
                  </a:lnTo>
                  <a:lnTo>
                    <a:pt x="2007" y="1391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1"/>
                  </a:lnTo>
                  <a:lnTo>
                    <a:pt x="2004" y="1420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6"/>
                  </a:lnTo>
                  <a:lnTo>
                    <a:pt x="1979" y="1390"/>
                  </a:lnTo>
                  <a:lnTo>
                    <a:pt x="1975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3" y="1386"/>
                  </a:lnTo>
                  <a:lnTo>
                    <a:pt x="1948" y="1387"/>
                  </a:lnTo>
                  <a:lnTo>
                    <a:pt x="1943" y="1389"/>
                  </a:lnTo>
                  <a:lnTo>
                    <a:pt x="1938" y="1390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0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4" y="1381"/>
                  </a:lnTo>
                  <a:lnTo>
                    <a:pt x="2101" y="1377"/>
                  </a:lnTo>
                  <a:lnTo>
                    <a:pt x="2110" y="1374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1"/>
                  </a:lnTo>
                  <a:lnTo>
                    <a:pt x="2123" y="1391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4"/>
                  </a:lnTo>
                  <a:lnTo>
                    <a:pt x="2101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6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19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1"/>
                  </a:lnTo>
                  <a:lnTo>
                    <a:pt x="2072" y="1447"/>
                  </a:lnTo>
                  <a:lnTo>
                    <a:pt x="2072" y="1529"/>
                  </a:lnTo>
                  <a:lnTo>
                    <a:pt x="2053" y="1529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2" y="1374"/>
                  </a:lnTo>
                  <a:lnTo>
                    <a:pt x="2201" y="1511"/>
                  </a:lnTo>
                  <a:lnTo>
                    <a:pt x="2249" y="1374"/>
                  </a:lnTo>
                  <a:lnTo>
                    <a:pt x="2269" y="1374"/>
                  </a:lnTo>
                  <a:lnTo>
                    <a:pt x="2210" y="1529"/>
                  </a:lnTo>
                  <a:lnTo>
                    <a:pt x="2191" y="1529"/>
                  </a:lnTo>
                  <a:lnTo>
                    <a:pt x="2130" y="1374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8" y="1345"/>
                  </a:lnTo>
                  <a:lnTo>
                    <a:pt x="2288" y="1315"/>
                  </a:lnTo>
                  <a:close/>
                  <a:moveTo>
                    <a:pt x="2288" y="1374"/>
                  </a:moveTo>
                  <a:lnTo>
                    <a:pt x="2307" y="1374"/>
                  </a:lnTo>
                  <a:lnTo>
                    <a:pt x="2307" y="1529"/>
                  </a:lnTo>
                  <a:lnTo>
                    <a:pt x="2288" y="1529"/>
                  </a:lnTo>
                  <a:lnTo>
                    <a:pt x="2288" y="1374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7"/>
                  </a:lnTo>
                  <a:lnTo>
                    <a:pt x="2444" y="1401"/>
                  </a:lnTo>
                  <a:lnTo>
                    <a:pt x="2438" y="1396"/>
                  </a:lnTo>
                  <a:lnTo>
                    <a:pt x="2433" y="1391"/>
                  </a:lnTo>
                  <a:lnTo>
                    <a:pt x="2426" y="1388"/>
                  </a:lnTo>
                  <a:lnTo>
                    <a:pt x="2418" y="1387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89"/>
                  </a:lnTo>
                  <a:lnTo>
                    <a:pt x="2385" y="1391"/>
                  </a:lnTo>
                  <a:lnTo>
                    <a:pt x="2380" y="1394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6"/>
                  </a:lnTo>
                  <a:lnTo>
                    <a:pt x="2363" y="1417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7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8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1"/>
                  </a:lnTo>
                  <a:lnTo>
                    <a:pt x="2439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2" y="1483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7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7" y="1514"/>
                  </a:lnTo>
                  <a:lnTo>
                    <a:pt x="2452" y="1519"/>
                  </a:lnTo>
                  <a:lnTo>
                    <a:pt x="2448" y="1522"/>
                  </a:lnTo>
                  <a:lnTo>
                    <a:pt x="2444" y="1525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4"/>
                  </a:lnTo>
                  <a:lnTo>
                    <a:pt x="2409" y="1535"/>
                  </a:lnTo>
                  <a:lnTo>
                    <a:pt x="2400" y="1534"/>
                  </a:lnTo>
                  <a:lnTo>
                    <a:pt x="2393" y="1533"/>
                  </a:lnTo>
                  <a:lnTo>
                    <a:pt x="2384" y="1530"/>
                  </a:lnTo>
                  <a:lnTo>
                    <a:pt x="2378" y="1528"/>
                  </a:lnTo>
                  <a:lnTo>
                    <a:pt x="2371" y="1524"/>
                  </a:lnTo>
                  <a:lnTo>
                    <a:pt x="2365" y="1520"/>
                  </a:lnTo>
                  <a:lnTo>
                    <a:pt x="2359" y="1515"/>
                  </a:lnTo>
                  <a:lnTo>
                    <a:pt x="2355" y="1510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5"/>
                  </a:lnTo>
                  <a:lnTo>
                    <a:pt x="2338" y="1428"/>
                  </a:lnTo>
                  <a:lnTo>
                    <a:pt x="2340" y="1420"/>
                  </a:lnTo>
                  <a:lnTo>
                    <a:pt x="2343" y="1414"/>
                  </a:lnTo>
                  <a:lnTo>
                    <a:pt x="2346" y="1406"/>
                  </a:lnTo>
                  <a:lnTo>
                    <a:pt x="2350" y="1400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6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3" y="1373"/>
                  </a:lnTo>
                  <a:lnTo>
                    <a:pt x="2443" y="1377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0"/>
                  </a:lnTo>
                  <a:lnTo>
                    <a:pt x="2462" y="1396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8" y="1488"/>
                  </a:lnTo>
                  <a:lnTo>
                    <a:pt x="2524" y="1498"/>
                  </a:lnTo>
                  <a:lnTo>
                    <a:pt x="2527" y="1502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8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8"/>
                  </a:lnTo>
                  <a:lnTo>
                    <a:pt x="2581" y="1515"/>
                  </a:lnTo>
                  <a:lnTo>
                    <a:pt x="2588" y="1512"/>
                  </a:lnTo>
                  <a:lnTo>
                    <a:pt x="2595" y="1508"/>
                  </a:lnTo>
                  <a:lnTo>
                    <a:pt x="2600" y="1501"/>
                  </a:lnTo>
                  <a:lnTo>
                    <a:pt x="2605" y="1495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9" y="1526"/>
                  </a:lnTo>
                  <a:lnTo>
                    <a:pt x="2594" y="1528"/>
                  </a:lnTo>
                  <a:lnTo>
                    <a:pt x="2588" y="1530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4"/>
                  </a:lnTo>
                  <a:lnTo>
                    <a:pt x="2545" y="1533"/>
                  </a:lnTo>
                  <a:lnTo>
                    <a:pt x="2538" y="1530"/>
                  </a:lnTo>
                  <a:lnTo>
                    <a:pt x="2531" y="1528"/>
                  </a:lnTo>
                  <a:lnTo>
                    <a:pt x="2525" y="1524"/>
                  </a:lnTo>
                  <a:lnTo>
                    <a:pt x="2518" y="1520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1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7" y="1423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6"/>
                  </a:lnTo>
                  <a:lnTo>
                    <a:pt x="2514" y="1390"/>
                  </a:lnTo>
                  <a:lnTo>
                    <a:pt x="2518" y="1385"/>
                  </a:lnTo>
                  <a:lnTo>
                    <a:pt x="2525" y="1380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0"/>
                  </a:lnTo>
                  <a:lnTo>
                    <a:pt x="2571" y="1371"/>
                  </a:lnTo>
                  <a:lnTo>
                    <a:pt x="2580" y="1372"/>
                  </a:lnTo>
                  <a:lnTo>
                    <a:pt x="2587" y="1374"/>
                  </a:lnTo>
                  <a:lnTo>
                    <a:pt x="2595" y="1377"/>
                  </a:lnTo>
                  <a:lnTo>
                    <a:pt x="2600" y="1381"/>
                  </a:lnTo>
                  <a:lnTo>
                    <a:pt x="2607" y="1386"/>
                  </a:lnTo>
                  <a:lnTo>
                    <a:pt x="2611" y="1391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2" y="1457"/>
                  </a:lnTo>
                  <a:close/>
                  <a:moveTo>
                    <a:pt x="2612" y="1441"/>
                  </a:moveTo>
                  <a:lnTo>
                    <a:pt x="2611" y="1431"/>
                  </a:lnTo>
                  <a:lnTo>
                    <a:pt x="2608" y="1420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6"/>
                  </a:lnTo>
                  <a:lnTo>
                    <a:pt x="2583" y="1390"/>
                  </a:lnTo>
                  <a:lnTo>
                    <a:pt x="2579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7" y="1386"/>
                  </a:lnTo>
                  <a:lnTo>
                    <a:pt x="2552" y="1387"/>
                  </a:lnTo>
                  <a:lnTo>
                    <a:pt x="2546" y="1389"/>
                  </a:lnTo>
                  <a:lnTo>
                    <a:pt x="2542" y="1390"/>
                  </a:lnTo>
                  <a:lnTo>
                    <a:pt x="2533" y="1396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0"/>
                  </a:lnTo>
                  <a:lnTo>
                    <a:pt x="2513" y="1431"/>
                  </a:lnTo>
                  <a:lnTo>
                    <a:pt x="2512" y="1441"/>
                  </a:lnTo>
                  <a:lnTo>
                    <a:pt x="2612" y="1441"/>
                  </a:lnTo>
                  <a:close/>
                  <a:moveTo>
                    <a:pt x="1382" y="1814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8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1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4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4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7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8"/>
                  </a:lnTo>
                  <a:lnTo>
                    <a:pt x="1235" y="1831"/>
                  </a:lnTo>
                  <a:lnTo>
                    <a:pt x="1235" y="1822"/>
                  </a:lnTo>
                  <a:lnTo>
                    <a:pt x="1234" y="1814"/>
                  </a:lnTo>
                  <a:lnTo>
                    <a:pt x="1235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6"/>
                  </a:lnTo>
                  <a:lnTo>
                    <a:pt x="1259" y="1751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6"/>
                  </a:lnTo>
                  <a:lnTo>
                    <a:pt x="1291" y="1733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3"/>
                  </a:lnTo>
                  <a:lnTo>
                    <a:pt x="1332" y="1736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6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7" y="1838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4"/>
                  </a:lnTo>
                  <a:lnTo>
                    <a:pt x="1275" y="1868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0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4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1"/>
                  </a:lnTo>
                  <a:lnTo>
                    <a:pt x="1359" y="1790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1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5" y="1801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89"/>
                  </a:lnTo>
                  <a:lnTo>
                    <a:pt x="1433" y="1684"/>
                  </a:lnTo>
                  <a:lnTo>
                    <a:pt x="1439" y="1681"/>
                  </a:lnTo>
                  <a:lnTo>
                    <a:pt x="1448" y="1677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4"/>
                  </a:lnTo>
                  <a:lnTo>
                    <a:pt x="1460" y="1692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1"/>
                  </a:moveTo>
                  <a:lnTo>
                    <a:pt x="1585" y="1830"/>
                  </a:lnTo>
                  <a:lnTo>
                    <a:pt x="1586" y="1836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59"/>
                  </a:lnTo>
                  <a:lnTo>
                    <a:pt x="1601" y="1863"/>
                  </a:lnTo>
                  <a:lnTo>
                    <a:pt x="1606" y="1866"/>
                  </a:lnTo>
                  <a:lnTo>
                    <a:pt x="1610" y="1870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6"/>
                  </a:lnTo>
                  <a:lnTo>
                    <a:pt x="1641" y="1878"/>
                  </a:lnTo>
                  <a:lnTo>
                    <a:pt x="1655" y="1879"/>
                  </a:lnTo>
                  <a:lnTo>
                    <a:pt x="1665" y="1878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8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1" y="1826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3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8"/>
                  </a:lnTo>
                  <a:lnTo>
                    <a:pt x="1668" y="1796"/>
                  </a:lnTo>
                  <a:lnTo>
                    <a:pt x="1621" y="1784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4"/>
                  </a:lnTo>
                  <a:lnTo>
                    <a:pt x="1574" y="1750"/>
                  </a:lnTo>
                  <a:lnTo>
                    <a:pt x="1573" y="1744"/>
                  </a:lnTo>
                  <a:lnTo>
                    <a:pt x="1572" y="1739"/>
                  </a:lnTo>
                  <a:lnTo>
                    <a:pt x="1572" y="1732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6" y="1710"/>
                  </a:lnTo>
                  <a:lnTo>
                    <a:pt x="1580" y="1704"/>
                  </a:lnTo>
                  <a:lnTo>
                    <a:pt x="1583" y="1699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2"/>
                  </a:lnTo>
                  <a:lnTo>
                    <a:pt x="1609" y="1678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2"/>
                  </a:lnTo>
                  <a:lnTo>
                    <a:pt x="1654" y="1673"/>
                  </a:lnTo>
                  <a:lnTo>
                    <a:pt x="1662" y="1673"/>
                  </a:lnTo>
                  <a:lnTo>
                    <a:pt x="1669" y="1674"/>
                  </a:lnTo>
                  <a:lnTo>
                    <a:pt x="1677" y="1676"/>
                  </a:lnTo>
                  <a:lnTo>
                    <a:pt x="1683" y="1678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4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2" y="1716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7"/>
                  </a:lnTo>
                  <a:lnTo>
                    <a:pt x="1697" y="1713"/>
                  </a:lnTo>
                  <a:lnTo>
                    <a:pt x="1694" y="1710"/>
                  </a:lnTo>
                  <a:lnTo>
                    <a:pt x="1691" y="1705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2"/>
                  </a:lnTo>
                  <a:lnTo>
                    <a:pt x="1657" y="1690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699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2"/>
                  </a:lnTo>
                  <a:lnTo>
                    <a:pt x="1593" y="1740"/>
                  </a:lnTo>
                  <a:lnTo>
                    <a:pt x="1595" y="1745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8"/>
                  </a:lnTo>
                  <a:lnTo>
                    <a:pt x="1612" y="1762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5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7" y="1808"/>
                  </a:lnTo>
                  <a:lnTo>
                    <a:pt x="1729" y="1812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28"/>
                  </a:lnTo>
                  <a:lnTo>
                    <a:pt x="1733" y="1835"/>
                  </a:lnTo>
                  <a:lnTo>
                    <a:pt x="1733" y="1841"/>
                  </a:lnTo>
                  <a:lnTo>
                    <a:pt x="1731" y="1851"/>
                  </a:lnTo>
                  <a:lnTo>
                    <a:pt x="1730" y="1855"/>
                  </a:lnTo>
                  <a:lnTo>
                    <a:pt x="1728" y="1861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6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89"/>
                  </a:lnTo>
                  <a:lnTo>
                    <a:pt x="1687" y="1892"/>
                  </a:lnTo>
                  <a:lnTo>
                    <a:pt x="1676" y="1894"/>
                  </a:lnTo>
                  <a:lnTo>
                    <a:pt x="1664" y="1897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2"/>
                  </a:lnTo>
                  <a:lnTo>
                    <a:pt x="1588" y="1878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39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2"/>
                  </a:lnTo>
                  <a:lnTo>
                    <a:pt x="1957" y="1831"/>
                  </a:lnTo>
                  <a:lnTo>
                    <a:pt x="1954" y="1838"/>
                  </a:lnTo>
                  <a:lnTo>
                    <a:pt x="1952" y="1846"/>
                  </a:lnTo>
                  <a:lnTo>
                    <a:pt x="1950" y="1853"/>
                  </a:lnTo>
                  <a:lnTo>
                    <a:pt x="1947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4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4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7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8"/>
                  </a:lnTo>
                  <a:lnTo>
                    <a:pt x="1812" y="1831"/>
                  </a:lnTo>
                  <a:lnTo>
                    <a:pt x="1811" y="1822"/>
                  </a:lnTo>
                  <a:lnTo>
                    <a:pt x="1810" y="1814"/>
                  </a:lnTo>
                  <a:lnTo>
                    <a:pt x="1811" y="1806"/>
                  </a:lnTo>
                  <a:lnTo>
                    <a:pt x="1812" y="1798"/>
                  </a:lnTo>
                  <a:lnTo>
                    <a:pt x="1813" y="1790"/>
                  </a:lnTo>
                  <a:lnTo>
                    <a:pt x="1815" y="1782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6"/>
                  </a:lnTo>
                  <a:lnTo>
                    <a:pt x="1835" y="1751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6"/>
                  </a:lnTo>
                  <a:lnTo>
                    <a:pt x="1867" y="1733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3"/>
                  </a:lnTo>
                  <a:lnTo>
                    <a:pt x="1908" y="1736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2"/>
                  </a:lnTo>
                  <a:lnTo>
                    <a:pt x="1954" y="1790"/>
                  </a:lnTo>
                  <a:lnTo>
                    <a:pt x="1957" y="1798"/>
                  </a:lnTo>
                  <a:lnTo>
                    <a:pt x="1957" y="1806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6"/>
                  </a:lnTo>
                  <a:lnTo>
                    <a:pt x="1832" y="1838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4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0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7"/>
                  </a:lnTo>
                  <a:lnTo>
                    <a:pt x="1908" y="1875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8"/>
                  </a:lnTo>
                  <a:lnTo>
                    <a:pt x="1937" y="1826"/>
                  </a:lnTo>
                  <a:lnTo>
                    <a:pt x="1938" y="1814"/>
                  </a:lnTo>
                  <a:lnTo>
                    <a:pt x="1937" y="1801"/>
                  </a:lnTo>
                  <a:lnTo>
                    <a:pt x="1935" y="1790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1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8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1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0"/>
                  </a:lnTo>
                  <a:lnTo>
                    <a:pt x="1830" y="1801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3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0"/>
                  </a:lnTo>
                  <a:lnTo>
                    <a:pt x="2139" y="1840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4"/>
                  </a:lnTo>
                  <a:lnTo>
                    <a:pt x="2155" y="1868"/>
                  </a:lnTo>
                  <a:lnTo>
                    <a:pt x="2160" y="1872"/>
                  </a:lnTo>
                  <a:lnTo>
                    <a:pt x="2165" y="1875"/>
                  </a:lnTo>
                  <a:lnTo>
                    <a:pt x="2169" y="1877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0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1" y="1857"/>
                  </a:lnTo>
                  <a:lnTo>
                    <a:pt x="2234" y="1849"/>
                  </a:lnTo>
                  <a:lnTo>
                    <a:pt x="2237" y="1840"/>
                  </a:lnTo>
                  <a:lnTo>
                    <a:pt x="2256" y="1840"/>
                  </a:lnTo>
                  <a:lnTo>
                    <a:pt x="2253" y="1853"/>
                  </a:lnTo>
                  <a:lnTo>
                    <a:pt x="2247" y="1864"/>
                  </a:lnTo>
                  <a:lnTo>
                    <a:pt x="2242" y="1874"/>
                  </a:lnTo>
                  <a:lnTo>
                    <a:pt x="2234" y="1881"/>
                  </a:lnTo>
                  <a:lnTo>
                    <a:pt x="2230" y="1886"/>
                  </a:lnTo>
                  <a:lnTo>
                    <a:pt x="2224" y="1888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5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4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7"/>
                  </a:lnTo>
                  <a:lnTo>
                    <a:pt x="2135" y="1872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7"/>
                  </a:lnTo>
                  <a:lnTo>
                    <a:pt x="2139" y="1752"/>
                  </a:lnTo>
                  <a:lnTo>
                    <a:pt x="2145" y="1748"/>
                  </a:lnTo>
                  <a:lnTo>
                    <a:pt x="2150" y="1743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0" y="1733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3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3"/>
                  </a:lnTo>
                  <a:lnTo>
                    <a:pt x="2232" y="1749"/>
                  </a:lnTo>
                  <a:lnTo>
                    <a:pt x="2237" y="1753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2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3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8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6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7"/>
                  </a:lnTo>
                  <a:lnTo>
                    <a:pt x="2336" y="1735"/>
                  </a:lnTo>
                  <a:lnTo>
                    <a:pt x="2343" y="1732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5"/>
                  </a:lnTo>
                  <a:lnTo>
                    <a:pt x="2379" y="1736"/>
                  </a:lnTo>
                  <a:lnTo>
                    <a:pt x="2384" y="1739"/>
                  </a:lnTo>
                  <a:lnTo>
                    <a:pt x="2389" y="1741"/>
                  </a:lnTo>
                  <a:lnTo>
                    <a:pt x="2393" y="1744"/>
                  </a:lnTo>
                  <a:lnTo>
                    <a:pt x="2396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8"/>
                  </a:lnTo>
                  <a:lnTo>
                    <a:pt x="2381" y="1762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49"/>
                  </a:lnTo>
                  <a:lnTo>
                    <a:pt x="2350" y="1748"/>
                  </a:lnTo>
                  <a:lnTo>
                    <a:pt x="2344" y="1749"/>
                  </a:lnTo>
                  <a:lnTo>
                    <a:pt x="2339" y="1749"/>
                  </a:lnTo>
                  <a:lnTo>
                    <a:pt x="2334" y="1751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0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1"/>
                  </a:lnTo>
                  <a:lnTo>
                    <a:pt x="2502" y="1766"/>
                  </a:lnTo>
                  <a:lnTo>
                    <a:pt x="2504" y="1760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7" y="1744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2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3"/>
                  </a:lnTo>
                  <a:lnTo>
                    <a:pt x="2592" y="1737"/>
                  </a:lnTo>
                  <a:lnTo>
                    <a:pt x="2600" y="1741"/>
                  </a:lnTo>
                  <a:lnTo>
                    <a:pt x="2605" y="1744"/>
                  </a:lnTo>
                  <a:lnTo>
                    <a:pt x="2608" y="1748"/>
                  </a:lnTo>
                  <a:lnTo>
                    <a:pt x="2611" y="1752"/>
                  </a:lnTo>
                  <a:lnTo>
                    <a:pt x="2613" y="1756"/>
                  </a:lnTo>
                  <a:lnTo>
                    <a:pt x="2615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0" y="1870"/>
                  </a:lnTo>
                  <a:lnTo>
                    <a:pt x="2621" y="1873"/>
                  </a:lnTo>
                  <a:lnTo>
                    <a:pt x="2625" y="1875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1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0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91" y="1878"/>
                  </a:lnTo>
                  <a:lnTo>
                    <a:pt x="2584" y="1884"/>
                  </a:lnTo>
                  <a:lnTo>
                    <a:pt x="2579" y="1888"/>
                  </a:lnTo>
                  <a:lnTo>
                    <a:pt x="2571" y="1892"/>
                  </a:lnTo>
                  <a:lnTo>
                    <a:pt x="2564" y="1894"/>
                  </a:lnTo>
                  <a:lnTo>
                    <a:pt x="2554" y="1897"/>
                  </a:lnTo>
                  <a:lnTo>
                    <a:pt x="2544" y="1897"/>
                  </a:lnTo>
                  <a:lnTo>
                    <a:pt x="2533" y="1895"/>
                  </a:lnTo>
                  <a:lnTo>
                    <a:pt x="2524" y="1894"/>
                  </a:lnTo>
                  <a:lnTo>
                    <a:pt x="2515" y="1890"/>
                  </a:lnTo>
                  <a:lnTo>
                    <a:pt x="2506" y="1886"/>
                  </a:lnTo>
                  <a:lnTo>
                    <a:pt x="2503" y="1882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7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6"/>
                  </a:lnTo>
                  <a:lnTo>
                    <a:pt x="2496" y="1831"/>
                  </a:lnTo>
                  <a:lnTo>
                    <a:pt x="2499" y="1825"/>
                  </a:lnTo>
                  <a:lnTo>
                    <a:pt x="2503" y="1821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1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799"/>
                  </a:lnTo>
                  <a:lnTo>
                    <a:pt x="2589" y="1798"/>
                  </a:lnTo>
                  <a:lnTo>
                    <a:pt x="2593" y="1796"/>
                  </a:lnTo>
                  <a:lnTo>
                    <a:pt x="2596" y="1794"/>
                  </a:lnTo>
                  <a:lnTo>
                    <a:pt x="2598" y="1790"/>
                  </a:lnTo>
                  <a:lnTo>
                    <a:pt x="2599" y="1785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4"/>
                  </a:lnTo>
                  <a:lnTo>
                    <a:pt x="2593" y="1758"/>
                  </a:lnTo>
                  <a:lnTo>
                    <a:pt x="2587" y="1754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8"/>
                  </a:lnTo>
                  <a:lnTo>
                    <a:pt x="2551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5" y="1762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7"/>
                  </a:moveTo>
                  <a:lnTo>
                    <a:pt x="2599" y="1807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4"/>
                  </a:lnTo>
                  <a:lnTo>
                    <a:pt x="2525" y="1826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8"/>
                  </a:lnTo>
                  <a:lnTo>
                    <a:pt x="2539" y="1880"/>
                  </a:lnTo>
                  <a:lnTo>
                    <a:pt x="2545" y="1880"/>
                  </a:lnTo>
                  <a:lnTo>
                    <a:pt x="2556" y="1879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7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9" y="144"/>
                  </a:lnTo>
                  <a:lnTo>
                    <a:pt x="2215" y="127"/>
                  </a:lnTo>
                  <a:lnTo>
                    <a:pt x="2208" y="111"/>
                  </a:lnTo>
                  <a:lnTo>
                    <a:pt x="2201" y="94"/>
                  </a:lnTo>
                  <a:lnTo>
                    <a:pt x="2191" y="79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2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2" y="15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60" y="0"/>
                  </a:lnTo>
                  <a:lnTo>
                    <a:pt x="2041" y="0"/>
                  </a:lnTo>
                  <a:lnTo>
                    <a:pt x="2022" y="0"/>
                  </a:lnTo>
                  <a:lnTo>
                    <a:pt x="2005" y="4"/>
                  </a:lnTo>
                  <a:lnTo>
                    <a:pt x="1988" y="8"/>
                  </a:lnTo>
                  <a:lnTo>
                    <a:pt x="1971" y="15"/>
                  </a:lnTo>
                  <a:lnTo>
                    <a:pt x="1956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79"/>
                  </a:lnTo>
                  <a:lnTo>
                    <a:pt x="1882" y="94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6" y="340"/>
                  </a:lnTo>
                  <a:lnTo>
                    <a:pt x="1971" y="347"/>
                  </a:lnTo>
                  <a:lnTo>
                    <a:pt x="1988" y="354"/>
                  </a:lnTo>
                  <a:lnTo>
                    <a:pt x="2005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2" y="347"/>
                  </a:lnTo>
                  <a:lnTo>
                    <a:pt x="2127" y="340"/>
                  </a:lnTo>
                  <a:lnTo>
                    <a:pt x="2142" y="331"/>
                  </a:lnTo>
                  <a:lnTo>
                    <a:pt x="2156" y="320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1"/>
                  </a:lnTo>
                  <a:lnTo>
                    <a:pt x="2215" y="235"/>
                  </a:lnTo>
                  <a:lnTo>
                    <a:pt x="2219" y="218"/>
                  </a:lnTo>
                  <a:lnTo>
                    <a:pt x="2221" y="199"/>
                  </a:lnTo>
                  <a:lnTo>
                    <a:pt x="2222" y="181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8"/>
                  </a:lnTo>
                  <a:lnTo>
                    <a:pt x="2638" y="730"/>
                  </a:lnTo>
                  <a:lnTo>
                    <a:pt x="2632" y="714"/>
                  </a:lnTo>
                  <a:lnTo>
                    <a:pt x="2624" y="698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4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4"/>
                  </a:lnTo>
                  <a:lnTo>
                    <a:pt x="2465" y="604"/>
                  </a:lnTo>
                  <a:lnTo>
                    <a:pt x="2447" y="604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4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69"/>
                  </a:lnTo>
                  <a:lnTo>
                    <a:pt x="2315" y="683"/>
                  </a:lnTo>
                  <a:lnTo>
                    <a:pt x="2307" y="698"/>
                  </a:lnTo>
                  <a:lnTo>
                    <a:pt x="2299" y="714"/>
                  </a:lnTo>
                  <a:lnTo>
                    <a:pt x="2292" y="730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5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1"/>
                  </a:lnTo>
                  <a:lnTo>
                    <a:pt x="2447" y="965"/>
                  </a:lnTo>
                  <a:lnTo>
                    <a:pt x="2465" y="965"/>
                  </a:lnTo>
                  <a:lnTo>
                    <a:pt x="2484" y="965"/>
                  </a:lnTo>
                  <a:lnTo>
                    <a:pt x="2502" y="961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3"/>
                  </a:lnTo>
                  <a:lnTo>
                    <a:pt x="2567" y="934"/>
                  </a:lnTo>
                  <a:lnTo>
                    <a:pt x="2581" y="924"/>
                  </a:lnTo>
                  <a:lnTo>
                    <a:pt x="2594" y="912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3"/>
                  </a:lnTo>
                  <a:lnTo>
                    <a:pt x="2647" y="784"/>
                  </a:lnTo>
                  <a:close/>
                  <a:moveTo>
                    <a:pt x="2275" y="63"/>
                  </a:moveTo>
                  <a:lnTo>
                    <a:pt x="2276" y="68"/>
                  </a:lnTo>
                  <a:lnTo>
                    <a:pt x="2280" y="80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6" y="143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7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6" y="300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3"/>
                  </a:lnTo>
                  <a:lnTo>
                    <a:pt x="2208" y="347"/>
                  </a:lnTo>
                  <a:lnTo>
                    <a:pt x="2194" y="359"/>
                  </a:lnTo>
                  <a:lnTo>
                    <a:pt x="2179" y="370"/>
                  </a:lnTo>
                  <a:lnTo>
                    <a:pt x="2163" y="379"/>
                  </a:lnTo>
                  <a:lnTo>
                    <a:pt x="2147" y="388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29"/>
                  </a:lnTo>
                  <a:lnTo>
                    <a:pt x="2038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69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499"/>
                  </a:lnTo>
                  <a:lnTo>
                    <a:pt x="1952" y="511"/>
                  </a:lnTo>
                  <a:lnTo>
                    <a:pt x="1944" y="524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39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6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5"/>
                  </a:lnTo>
                  <a:lnTo>
                    <a:pt x="2208" y="805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39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4"/>
                  </a:lnTo>
                  <a:lnTo>
                    <a:pt x="2245" y="663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6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7"/>
                  </a:lnTo>
                  <a:lnTo>
                    <a:pt x="2364" y="570"/>
                  </a:lnTo>
                  <a:lnTo>
                    <a:pt x="2381" y="563"/>
                  </a:lnTo>
                  <a:lnTo>
                    <a:pt x="2397" y="558"/>
                  </a:lnTo>
                  <a:lnTo>
                    <a:pt x="2415" y="551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1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3"/>
                  </a:lnTo>
                  <a:lnTo>
                    <a:pt x="2535" y="474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2"/>
                  </a:lnTo>
                  <a:lnTo>
                    <a:pt x="2591" y="364"/>
                  </a:lnTo>
                  <a:lnTo>
                    <a:pt x="2599" y="335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5"/>
                  </a:lnTo>
                  <a:lnTo>
                    <a:pt x="2642" y="133"/>
                  </a:lnTo>
                  <a:lnTo>
                    <a:pt x="2275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4" name="Freeform 1114"/>
            <p:cNvSpPr>
              <a:spLocks noEditPoints="1"/>
            </p:cNvSpPr>
            <p:nvPr userDrawn="1"/>
          </p:nvSpPr>
          <p:spPr bwMode="auto">
            <a:xfrm>
              <a:off x="2497" y="2203"/>
              <a:ext cx="882" cy="633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3"/>
                  </a:lnTo>
                  <a:lnTo>
                    <a:pt x="20" y="1333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1"/>
                  </a:lnTo>
                  <a:lnTo>
                    <a:pt x="193" y="1401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19" y="1375"/>
                  </a:lnTo>
                  <a:lnTo>
                    <a:pt x="227" y="1373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2" y="1388"/>
                  </a:lnTo>
                  <a:lnTo>
                    <a:pt x="286" y="1393"/>
                  </a:lnTo>
                  <a:lnTo>
                    <a:pt x="288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09" y="1378"/>
                  </a:lnTo>
                  <a:lnTo>
                    <a:pt x="316" y="1375"/>
                  </a:lnTo>
                  <a:lnTo>
                    <a:pt x="323" y="1373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2"/>
                  </a:lnTo>
                  <a:lnTo>
                    <a:pt x="361" y="1374"/>
                  </a:lnTo>
                  <a:lnTo>
                    <a:pt x="365" y="1376"/>
                  </a:lnTo>
                  <a:lnTo>
                    <a:pt x="369" y="1378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8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1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7" y="1389"/>
                  </a:lnTo>
                  <a:lnTo>
                    <a:pt x="313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400"/>
                  </a:lnTo>
                  <a:lnTo>
                    <a:pt x="300" y="1404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2"/>
                  </a:lnTo>
                  <a:lnTo>
                    <a:pt x="291" y="1443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9"/>
                  </a:lnTo>
                  <a:lnTo>
                    <a:pt x="205" y="1403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3" y="1444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8" y="1396"/>
                  </a:lnTo>
                  <a:lnTo>
                    <a:pt x="452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6"/>
                  </a:lnTo>
                  <a:lnTo>
                    <a:pt x="482" y="1373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7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90"/>
                  </a:lnTo>
                  <a:lnTo>
                    <a:pt x="553" y="1395"/>
                  </a:lnTo>
                  <a:lnTo>
                    <a:pt x="556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9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11"/>
                  </a:lnTo>
                  <a:lnTo>
                    <a:pt x="547" y="1516"/>
                  </a:lnTo>
                  <a:lnTo>
                    <a:pt x="542" y="1521"/>
                  </a:lnTo>
                  <a:lnTo>
                    <a:pt x="537" y="1525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2"/>
                  </a:lnTo>
                  <a:lnTo>
                    <a:pt x="455" y="1515"/>
                  </a:lnTo>
                  <a:lnTo>
                    <a:pt x="449" y="1509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5" y="1388"/>
                  </a:lnTo>
                  <a:lnTo>
                    <a:pt x="479" y="1390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7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10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3"/>
                  </a:lnTo>
                  <a:lnTo>
                    <a:pt x="527" y="1510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1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3"/>
                  </a:lnTo>
                  <a:lnTo>
                    <a:pt x="531" y="1399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90"/>
                  </a:lnTo>
                  <a:lnTo>
                    <a:pt x="512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9"/>
                  </a:lnTo>
                  <a:lnTo>
                    <a:pt x="792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1"/>
                  </a:lnTo>
                  <a:lnTo>
                    <a:pt x="770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3" y="1535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5"/>
                  </a:lnTo>
                  <a:lnTo>
                    <a:pt x="677" y="1521"/>
                  </a:lnTo>
                  <a:lnTo>
                    <a:pt x="672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4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6" y="1394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7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89" y="1421"/>
                  </a:lnTo>
                  <a:lnTo>
                    <a:pt x="792" y="1429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3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3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1" y="1407"/>
                  </a:lnTo>
                  <a:lnTo>
                    <a:pt x="758" y="1403"/>
                  </a:lnTo>
                  <a:lnTo>
                    <a:pt x="754" y="1399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90"/>
                  </a:lnTo>
                  <a:lnTo>
                    <a:pt x="733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4" y="1387"/>
                  </a:lnTo>
                  <a:lnTo>
                    <a:pt x="708" y="1388"/>
                  </a:lnTo>
                  <a:lnTo>
                    <a:pt x="702" y="1390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1"/>
                  </a:lnTo>
                  <a:lnTo>
                    <a:pt x="666" y="1452"/>
                  </a:lnTo>
                  <a:close/>
                  <a:moveTo>
                    <a:pt x="806" y="1375"/>
                  </a:moveTo>
                  <a:lnTo>
                    <a:pt x="826" y="1375"/>
                  </a:lnTo>
                  <a:lnTo>
                    <a:pt x="877" y="1508"/>
                  </a:lnTo>
                  <a:lnTo>
                    <a:pt x="924" y="1375"/>
                  </a:lnTo>
                  <a:lnTo>
                    <a:pt x="944" y="1375"/>
                  </a:lnTo>
                  <a:lnTo>
                    <a:pt x="876" y="1554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7"/>
                  </a:lnTo>
                  <a:lnTo>
                    <a:pt x="861" y="1581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5"/>
                  </a:lnTo>
                  <a:lnTo>
                    <a:pt x="856" y="1557"/>
                  </a:lnTo>
                  <a:lnTo>
                    <a:pt x="861" y="1548"/>
                  </a:lnTo>
                  <a:lnTo>
                    <a:pt x="867" y="1530"/>
                  </a:lnTo>
                  <a:lnTo>
                    <a:pt x="806" y="1375"/>
                  </a:lnTo>
                  <a:close/>
                  <a:moveTo>
                    <a:pt x="962" y="1375"/>
                  </a:moveTo>
                  <a:lnTo>
                    <a:pt x="981" y="1375"/>
                  </a:lnTo>
                  <a:lnTo>
                    <a:pt x="981" y="1401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8" y="1375"/>
                  </a:lnTo>
                  <a:lnTo>
                    <a:pt x="1015" y="1373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3"/>
                  </a:lnTo>
                  <a:lnTo>
                    <a:pt x="1054" y="1375"/>
                  </a:lnTo>
                  <a:lnTo>
                    <a:pt x="1059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3" y="1393"/>
                  </a:lnTo>
                  <a:lnTo>
                    <a:pt x="1077" y="1401"/>
                  </a:lnTo>
                  <a:lnTo>
                    <a:pt x="1081" y="1393"/>
                  </a:lnTo>
                  <a:lnTo>
                    <a:pt x="1085" y="1388"/>
                  </a:lnTo>
                  <a:lnTo>
                    <a:pt x="1091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8" y="1378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8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1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2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0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400"/>
                  </a:lnTo>
                  <a:lnTo>
                    <a:pt x="1089" y="1404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7"/>
                  </a:lnTo>
                  <a:lnTo>
                    <a:pt x="1023" y="1387"/>
                  </a:lnTo>
                  <a:lnTo>
                    <a:pt x="1016" y="1388"/>
                  </a:lnTo>
                  <a:lnTo>
                    <a:pt x="1012" y="1389"/>
                  </a:lnTo>
                  <a:lnTo>
                    <a:pt x="1008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9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2"/>
                  </a:lnTo>
                  <a:lnTo>
                    <a:pt x="982" y="1444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5"/>
                  </a:lnTo>
                  <a:close/>
                  <a:moveTo>
                    <a:pt x="1225" y="1458"/>
                  </a:moveTo>
                  <a:lnTo>
                    <a:pt x="1226" y="1469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8"/>
                  </a:lnTo>
                  <a:lnTo>
                    <a:pt x="1314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1"/>
                  </a:lnTo>
                  <a:lnTo>
                    <a:pt x="1317" y="1524"/>
                  </a:lnTo>
                  <a:lnTo>
                    <a:pt x="1313" y="1527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5"/>
                  </a:lnTo>
                  <a:lnTo>
                    <a:pt x="1232" y="1521"/>
                  </a:lnTo>
                  <a:lnTo>
                    <a:pt x="1227" y="1516"/>
                  </a:lnTo>
                  <a:lnTo>
                    <a:pt x="1222" y="1511"/>
                  </a:lnTo>
                  <a:lnTo>
                    <a:pt x="1219" y="1504"/>
                  </a:lnTo>
                  <a:lnTo>
                    <a:pt x="1215" y="1498"/>
                  </a:lnTo>
                  <a:lnTo>
                    <a:pt x="1213" y="1491"/>
                  </a:lnTo>
                  <a:lnTo>
                    <a:pt x="1211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6"/>
                  </a:lnTo>
                  <a:lnTo>
                    <a:pt x="1215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7" y="1391"/>
                  </a:lnTo>
                  <a:lnTo>
                    <a:pt x="1232" y="1386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5"/>
                  </a:lnTo>
                  <a:lnTo>
                    <a:pt x="1259" y="1373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3"/>
                  </a:lnTo>
                  <a:lnTo>
                    <a:pt x="1301" y="1375"/>
                  </a:lnTo>
                  <a:lnTo>
                    <a:pt x="1308" y="1378"/>
                  </a:lnTo>
                  <a:lnTo>
                    <a:pt x="1314" y="1381"/>
                  </a:lnTo>
                  <a:lnTo>
                    <a:pt x="1321" y="1387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1" y="1425"/>
                  </a:lnTo>
                  <a:lnTo>
                    <a:pt x="1344" y="1442"/>
                  </a:lnTo>
                  <a:lnTo>
                    <a:pt x="1344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1"/>
                  </a:lnTo>
                  <a:lnTo>
                    <a:pt x="1293" y="1389"/>
                  </a:lnTo>
                  <a:lnTo>
                    <a:pt x="1287" y="1388"/>
                  </a:lnTo>
                  <a:lnTo>
                    <a:pt x="1282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6" y="1388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3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2"/>
                  </a:lnTo>
                  <a:lnTo>
                    <a:pt x="1461" y="1373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7" y="1391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6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5"/>
                  </a:lnTo>
                  <a:lnTo>
                    <a:pt x="1473" y="1407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7" y="1390"/>
                  </a:lnTo>
                  <a:lnTo>
                    <a:pt x="1448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8" y="1388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4" y="1375"/>
                  </a:lnTo>
                  <a:lnTo>
                    <a:pt x="1594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3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6" y="1391"/>
                  </a:lnTo>
                  <a:lnTo>
                    <a:pt x="1516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19" y="1468"/>
                  </a:lnTo>
                  <a:lnTo>
                    <a:pt x="1720" y="1475"/>
                  </a:lnTo>
                  <a:lnTo>
                    <a:pt x="1721" y="1482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9"/>
                  </a:lnTo>
                  <a:lnTo>
                    <a:pt x="1749" y="1511"/>
                  </a:lnTo>
                  <a:lnTo>
                    <a:pt x="1755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2"/>
                  </a:lnTo>
                  <a:lnTo>
                    <a:pt x="1826" y="1508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8"/>
                  </a:lnTo>
                  <a:lnTo>
                    <a:pt x="1840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8" y="1440"/>
                  </a:lnTo>
                  <a:lnTo>
                    <a:pt x="1810" y="1436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4" y="1401"/>
                  </a:lnTo>
                  <a:lnTo>
                    <a:pt x="1710" y="1393"/>
                  </a:lnTo>
                  <a:lnTo>
                    <a:pt x="1707" y="1388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5" y="1372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1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3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8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8"/>
                  </a:lnTo>
                  <a:lnTo>
                    <a:pt x="1824" y="1320"/>
                  </a:lnTo>
                  <a:lnTo>
                    <a:pt x="1829" y="1323"/>
                  </a:lnTo>
                  <a:lnTo>
                    <a:pt x="1836" y="1327"/>
                  </a:lnTo>
                  <a:lnTo>
                    <a:pt x="1840" y="1332"/>
                  </a:lnTo>
                  <a:lnTo>
                    <a:pt x="1846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5" y="1355"/>
                  </a:lnTo>
                  <a:lnTo>
                    <a:pt x="1857" y="1362"/>
                  </a:lnTo>
                  <a:lnTo>
                    <a:pt x="1859" y="1369"/>
                  </a:lnTo>
                  <a:lnTo>
                    <a:pt x="1860" y="1378"/>
                  </a:lnTo>
                  <a:lnTo>
                    <a:pt x="1839" y="1378"/>
                  </a:lnTo>
                  <a:lnTo>
                    <a:pt x="1838" y="1372"/>
                  </a:lnTo>
                  <a:lnTo>
                    <a:pt x="1837" y="1366"/>
                  </a:lnTo>
                  <a:lnTo>
                    <a:pt x="1836" y="1361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4"/>
                  </a:lnTo>
                  <a:lnTo>
                    <a:pt x="1743" y="1337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7"/>
                  </a:lnTo>
                  <a:lnTo>
                    <a:pt x="1730" y="1351"/>
                  </a:lnTo>
                  <a:lnTo>
                    <a:pt x="1729" y="1355"/>
                  </a:lnTo>
                  <a:lnTo>
                    <a:pt x="1727" y="1360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8" y="1404"/>
                  </a:lnTo>
                  <a:lnTo>
                    <a:pt x="1811" y="1417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9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1"/>
                  </a:lnTo>
                  <a:lnTo>
                    <a:pt x="1865" y="1489"/>
                  </a:lnTo>
                  <a:lnTo>
                    <a:pt x="1863" y="1495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10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5"/>
                  </a:lnTo>
                  <a:lnTo>
                    <a:pt x="1784" y="1535"/>
                  </a:lnTo>
                  <a:lnTo>
                    <a:pt x="1775" y="1535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1" y="1517"/>
                  </a:lnTo>
                  <a:lnTo>
                    <a:pt x="1716" y="1512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1" y="1486"/>
                  </a:lnTo>
                  <a:lnTo>
                    <a:pt x="1700" y="1477"/>
                  </a:lnTo>
                  <a:lnTo>
                    <a:pt x="1699" y="1469"/>
                  </a:lnTo>
                  <a:lnTo>
                    <a:pt x="1699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4" y="1487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5"/>
                  </a:lnTo>
                  <a:lnTo>
                    <a:pt x="1949" y="1535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5"/>
                  </a:lnTo>
                  <a:lnTo>
                    <a:pt x="1915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1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9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6"/>
                  </a:lnTo>
                  <a:lnTo>
                    <a:pt x="1897" y="1408"/>
                  </a:lnTo>
                  <a:lnTo>
                    <a:pt x="1901" y="1402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5" y="1386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5"/>
                  </a:lnTo>
                  <a:lnTo>
                    <a:pt x="1941" y="1373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3"/>
                  </a:lnTo>
                  <a:lnTo>
                    <a:pt x="1983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7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4"/>
                  </a:lnTo>
                  <a:lnTo>
                    <a:pt x="2018" y="1410"/>
                  </a:lnTo>
                  <a:lnTo>
                    <a:pt x="2022" y="1418"/>
                  </a:lnTo>
                  <a:lnTo>
                    <a:pt x="2024" y="1425"/>
                  </a:lnTo>
                  <a:lnTo>
                    <a:pt x="2026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1"/>
                  </a:lnTo>
                  <a:lnTo>
                    <a:pt x="1974" y="1389"/>
                  </a:lnTo>
                  <a:lnTo>
                    <a:pt x="1969" y="1388"/>
                  </a:lnTo>
                  <a:lnTo>
                    <a:pt x="1964" y="1387"/>
                  </a:lnTo>
                  <a:lnTo>
                    <a:pt x="1958" y="1387"/>
                  </a:lnTo>
                  <a:lnTo>
                    <a:pt x="1953" y="1387"/>
                  </a:lnTo>
                  <a:lnTo>
                    <a:pt x="1947" y="1388"/>
                  </a:lnTo>
                  <a:lnTo>
                    <a:pt x="1942" y="1389"/>
                  </a:lnTo>
                  <a:lnTo>
                    <a:pt x="1937" y="1391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3" y="1382"/>
                  </a:lnTo>
                  <a:lnTo>
                    <a:pt x="2102" y="1378"/>
                  </a:lnTo>
                  <a:lnTo>
                    <a:pt x="2110" y="1375"/>
                  </a:lnTo>
                  <a:lnTo>
                    <a:pt x="2119" y="1373"/>
                  </a:lnTo>
                  <a:lnTo>
                    <a:pt x="2130" y="1373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0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30"/>
                  </a:lnTo>
                  <a:lnTo>
                    <a:pt x="2072" y="1435"/>
                  </a:lnTo>
                  <a:lnTo>
                    <a:pt x="2071" y="1442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5"/>
                  </a:lnTo>
                  <a:lnTo>
                    <a:pt x="2269" y="1375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7" y="1346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3" y="1423"/>
                  </a:moveTo>
                  <a:lnTo>
                    <a:pt x="2450" y="1416"/>
                  </a:lnTo>
                  <a:lnTo>
                    <a:pt x="2447" y="1408"/>
                  </a:lnTo>
                  <a:lnTo>
                    <a:pt x="2443" y="1402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2" y="1387"/>
                  </a:lnTo>
                  <a:lnTo>
                    <a:pt x="2396" y="1388"/>
                  </a:lnTo>
                  <a:lnTo>
                    <a:pt x="2390" y="1390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3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8"/>
                  </a:lnTo>
                  <a:lnTo>
                    <a:pt x="2426" y="1515"/>
                  </a:lnTo>
                  <a:lnTo>
                    <a:pt x="2433" y="1512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8"/>
                  </a:lnTo>
                  <a:lnTo>
                    <a:pt x="2448" y="1523"/>
                  </a:lnTo>
                  <a:lnTo>
                    <a:pt x="2443" y="1526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5"/>
                  </a:lnTo>
                  <a:lnTo>
                    <a:pt x="2409" y="1535"/>
                  </a:lnTo>
                  <a:lnTo>
                    <a:pt x="2401" y="1535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5"/>
                  </a:lnTo>
                  <a:lnTo>
                    <a:pt x="2365" y="1521"/>
                  </a:lnTo>
                  <a:lnTo>
                    <a:pt x="2360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2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4" y="1394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7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2"/>
                  </a:lnTo>
                  <a:lnTo>
                    <a:pt x="2432" y="1374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5"/>
                  </a:lnTo>
                  <a:lnTo>
                    <a:pt x="2469" y="1411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8"/>
                  </a:moveTo>
                  <a:lnTo>
                    <a:pt x="2512" y="1469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3"/>
                  </a:lnTo>
                  <a:lnTo>
                    <a:pt x="2595" y="1508"/>
                  </a:lnTo>
                  <a:lnTo>
                    <a:pt x="2601" y="1502"/>
                  </a:lnTo>
                  <a:lnTo>
                    <a:pt x="2605" y="1496"/>
                  </a:lnTo>
                  <a:lnTo>
                    <a:pt x="2608" y="1487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8" y="1527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5"/>
                  </a:lnTo>
                  <a:lnTo>
                    <a:pt x="2553" y="1535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1"/>
                  </a:lnTo>
                  <a:lnTo>
                    <a:pt x="2513" y="1516"/>
                  </a:lnTo>
                  <a:lnTo>
                    <a:pt x="2509" y="1511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9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6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9" y="1396"/>
                  </a:lnTo>
                  <a:lnTo>
                    <a:pt x="2513" y="1391"/>
                  </a:lnTo>
                  <a:lnTo>
                    <a:pt x="2518" y="1386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5"/>
                  </a:lnTo>
                  <a:lnTo>
                    <a:pt x="2545" y="1373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3"/>
                  </a:lnTo>
                  <a:lnTo>
                    <a:pt x="2588" y="1375"/>
                  </a:lnTo>
                  <a:lnTo>
                    <a:pt x="2594" y="1378"/>
                  </a:lnTo>
                  <a:lnTo>
                    <a:pt x="2601" y="1381"/>
                  </a:lnTo>
                  <a:lnTo>
                    <a:pt x="2606" y="1387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2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1"/>
                  </a:lnTo>
                  <a:lnTo>
                    <a:pt x="2578" y="1389"/>
                  </a:lnTo>
                  <a:lnTo>
                    <a:pt x="2574" y="1388"/>
                  </a:lnTo>
                  <a:lnTo>
                    <a:pt x="2568" y="1387"/>
                  </a:lnTo>
                  <a:lnTo>
                    <a:pt x="2563" y="1387"/>
                  </a:lnTo>
                  <a:lnTo>
                    <a:pt x="2556" y="1387"/>
                  </a:lnTo>
                  <a:lnTo>
                    <a:pt x="2551" y="1388"/>
                  </a:lnTo>
                  <a:lnTo>
                    <a:pt x="2547" y="1389"/>
                  </a:lnTo>
                  <a:lnTo>
                    <a:pt x="2541" y="1391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2"/>
                  </a:lnTo>
                  <a:lnTo>
                    <a:pt x="2611" y="1442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0" y="1861"/>
                  </a:lnTo>
                  <a:lnTo>
                    <a:pt x="1367" y="1867"/>
                  </a:lnTo>
                  <a:lnTo>
                    <a:pt x="1362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3" y="1873"/>
                  </a:lnTo>
                  <a:lnTo>
                    <a:pt x="1248" y="1867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7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8" y="1762"/>
                  </a:lnTo>
                  <a:lnTo>
                    <a:pt x="1253" y="1757"/>
                  </a:lnTo>
                  <a:lnTo>
                    <a:pt x="1258" y="1752"/>
                  </a:lnTo>
                  <a:lnTo>
                    <a:pt x="1263" y="1746"/>
                  </a:lnTo>
                  <a:lnTo>
                    <a:pt x="1270" y="1743"/>
                  </a:lnTo>
                  <a:lnTo>
                    <a:pt x="1276" y="1739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9"/>
                  </a:lnTo>
                  <a:lnTo>
                    <a:pt x="1346" y="1743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2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4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7" y="1860"/>
                  </a:lnTo>
                  <a:lnTo>
                    <a:pt x="1270" y="1865"/>
                  </a:lnTo>
                  <a:lnTo>
                    <a:pt x="1274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9"/>
                  </a:lnTo>
                  <a:lnTo>
                    <a:pt x="1326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4" y="1865"/>
                  </a:lnTo>
                  <a:lnTo>
                    <a:pt x="1349" y="1860"/>
                  </a:lnTo>
                  <a:lnTo>
                    <a:pt x="1354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80"/>
                  </a:lnTo>
                  <a:lnTo>
                    <a:pt x="1349" y="1769"/>
                  </a:lnTo>
                  <a:lnTo>
                    <a:pt x="1344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6" y="1752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0" y="1765"/>
                  </a:lnTo>
                  <a:lnTo>
                    <a:pt x="1267" y="1769"/>
                  </a:lnTo>
                  <a:lnTo>
                    <a:pt x="1261" y="1780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3"/>
                  </a:moveTo>
                  <a:lnTo>
                    <a:pt x="1440" y="1753"/>
                  </a:lnTo>
                  <a:lnTo>
                    <a:pt x="1440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3" y="1753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3"/>
                  </a:lnTo>
                  <a:lnTo>
                    <a:pt x="1421" y="1704"/>
                  </a:lnTo>
                  <a:lnTo>
                    <a:pt x="1424" y="1697"/>
                  </a:lnTo>
                  <a:lnTo>
                    <a:pt x="1428" y="1690"/>
                  </a:lnTo>
                  <a:lnTo>
                    <a:pt x="1432" y="1685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9"/>
                  </a:lnTo>
                  <a:lnTo>
                    <a:pt x="1442" y="1702"/>
                  </a:lnTo>
                  <a:lnTo>
                    <a:pt x="1441" y="1706"/>
                  </a:lnTo>
                  <a:lnTo>
                    <a:pt x="1440" y="1712"/>
                  </a:lnTo>
                  <a:lnTo>
                    <a:pt x="1440" y="1717"/>
                  </a:lnTo>
                  <a:lnTo>
                    <a:pt x="1440" y="1724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6" y="1860"/>
                  </a:lnTo>
                  <a:lnTo>
                    <a:pt x="1600" y="1864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3"/>
                  </a:lnTo>
                  <a:lnTo>
                    <a:pt x="1621" y="1875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6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4" y="1874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3"/>
                  </a:lnTo>
                  <a:lnTo>
                    <a:pt x="1704" y="1860"/>
                  </a:lnTo>
                  <a:lnTo>
                    <a:pt x="1706" y="1855"/>
                  </a:lnTo>
                  <a:lnTo>
                    <a:pt x="1708" y="1851"/>
                  </a:lnTo>
                  <a:lnTo>
                    <a:pt x="1711" y="1847"/>
                  </a:lnTo>
                  <a:lnTo>
                    <a:pt x="1712" y="1841"/>
                  </a:lnTo>
                  <a:lnTo>
                    <a:pt x="1713" y="1836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4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3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70"/>
                  </a:lnTo>
                  <a:lnTo>
                    <a:pt x="1580" y="1762"/>
                  </a:lnTo>
                  <a:lnTo>
                    <a:pt x="1576" y="1755"/>
                  </a:lnTo>
                  <a:lnTo>
                    <a:pt x="1573" y="1751"/>
                  </a:lnTo>
                  <a:lnTo>
                    <a:pt x="1572" y="1745"/>
                  </a:lnTo>
                  <a:lnTo>
                    <a:pt x="1572" y="1740"/>
                  </a:lnTo>
                  <a:lnTo>
                    <a:pt x="1571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7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5"/>
                  </a:lnTo>
                  <a:lnTo>
                    <a:pt x="1591" y="1690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1" y="1674"/>
                  </a:lnTo>
                  <a:lnTo>
                    <a:pt x="1668" y="1675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6"/>
                  </a:lnTo>
                  <a:lnTo>
                    <a:pt x="1702" y="1689"/>
                  </a:lnTo>
                  <a:lnTo>
                    <a:pt x="1706" y="1694"/>
                  </a:lnTo>
                  <a:lnTo>
                    <a:pt x="1712" y="1699"/>
                  </a:lnTo>
                  <a:lnTo>
                    <a:pt x="1715" y="1704"/>
                  </a:lnTo>
                  <a:lnTo>
                    <a:pt x="1719" y="1711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6" y="1740"/>
                  </a:lnTo>
                  <a:lnTo>
                    <a:pt x="1705" y="1740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700"/>
                  </a:lnTo>
                  <a:lnTo>
                    <a:pt x="1605" y="1702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3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7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5"/>
                  </a:lnTo>
                  <a:lnTo>
                    <a:pt x="1624" y="1766"/>
                  </a:lnTo>
                  <a:lnTo>
                    <a:pt x="1677" y="1779"/>
                  </a:lnTo>
                  <a:lnTo>
                    <a:pt x="1688" y="1782"/>
                  </a:lnTo>
                  <a:lnTo>
                    <a:pt x="1699" y="1786"/>
                  </a:lnTo>
                  <a:lnTo>
                    <a:pt x="1708" y="1792"/>
                  </a:lnTo>
                  <a:lnTo>
                    <a:pt x="1716" y="1797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9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6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2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6"/>
                  </a:lnTo>
                  <a:lnTo>
                    <a:pt x="1632" y="1896"/>
                  </a:lnTo>
                  <a:lnTo>
                    <a:pt x="1623" y="1894"/>
                  </a:lnTo>
                  <a:lnTo>
                    <a:pt x="1616" y="1893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7"/>
                  </a:lnTo>
                  <a:lnTo>
                    <a:pt x="1949" y="1853"/>
                  </a:lnTo>
                  <a:lnTo>
                    <a:pt x="1946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8" y="1882"/>
                  </a:lnTo>
                  <a:lnTo>
                    <a:pt x="1921" y="1887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7"/>
                  </a:lnTo>
                  <a:lnTo>
                    <a:pt x="1839" y="1882"/>
                  </a:lnTo>
                  <a:lnTo>
                    <a:pt x="1834" y="1878"/>
                  </a:lnTo>
                  <a:lnTo>
                    <a:pt x="1829" y="1873"/>
                  </a:lnTo>
                  <a:lnTo>
                    <a:pt x="1824" y="1867"/>
                  </a:lnTo>
                  <a:lnTo>
                    <a:pt x="1821" y="1861"/>
                  </a:lnTo>
                  <a:lnTo>
                    <a:pt x="1818" y="1853"/>
                  </a:lnTo>
                  <a:lnTo>
                    <a:pt x="1814" y="1847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7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3"/>
                  </a:lnTo>
                  <a:lnTo>
                    <a:pt x="1818" y="1775"/>
                  </a:lnTo>
                  <a:lnTo>
                    <a:pt x="1821" y="1769"/>
                  </a:lnTo>
                  <a:lnTo>
                    <a:pt x="1824" y="1762"/>
                  </a:lnTo>
                  <a:lnTo>
                    <a:pt x="1829" y="1757"/>
                  </a:lnTo>
                  <a:lnTo>
                    <a:pt x="1834" y="1752"/>
                  </a:lnTo>
                  <a:lnTo>
                    <a:pt x="1839" y="1746"/>
                  </a:lnTo>
                  <a:lnTo>
                    <a:pt x="1846" y="1743"/>
                  </a:lnTo>
                  <a:lnTo>
                    <a:pt x="1852" y="1739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9"/>
                  </a:lnTo>
                  <a:lnTo>
                    <a:pt x="1921" y="1743"/>
                  </a:lnTo>
                  <a:lnTo>
                    <a:pt x="1928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7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50"/>
                  </a:lnTo>
                  <a:lnTo>
                    <a:pt x="1842" y="1860"/>
                  </a:lnTo>
                  <a:lnTo>
                    <a:pt x="1847" y="1865"/>
                  </a:lnTo>
                  <a:lnTo>
                    <a:pt x="1850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0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5"/>
                  </a:lnTo>
                  <a:lnTo>
                    <a:pt x="1913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0" y="1850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80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3" y="1757"/>
                  </a:lnTo>
                  <a:lnTo>
                    <a:pt x="1907" y="1754"/>
                  </a:lnTo>
                  <a:lnTo>
                    <a:pt x="1902" y="1752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0" y="1760"/>
                  </a:lnTo>
                  <a:lnTo>
                    <a:pt x="1847" y="1765"/>
                  </a:lnTo>
                  <a:lnTo>
                    <a:pt x="1842" y="1769"/>
                  </a:lnTo>
                  <a:lnTo>
                    <a:pt x="1837" y="1780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4"/>
                  </a:lnTo>
                  <a:lnTo>
                    <a:pt x="2039" y="1874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20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1"/>
                  </a:lnTo>
                  <a:lnTo>
                    <a:pt x="2152" y="1865"/>
                  </a:lnTo>
                  <a:lnTo>
                    <a:pt x="2156" y="1869"/>
                  </a:lnTo>
                  <a:lnTo>
                    <a:pt x="2160" y="1873"/>
                  </a:lnTo>
                  <a:lnTo>
                    <a:pt x="2164" y="1876"/>
                  </a:lnTo>
                  <a:lnTo>
                    <a:pt x="2170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3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5"/>
                  </a:lnTo>
                  <a:lnTo>
                    <a:pt x="2241" y="1875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9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7"/>
                  </a:lnTo>
                  <a:lnTo>
                    <a:pt x="2144" y="1882"/>
                  </a:lnTo>
                  <a:lnTo>
                    <a:pt x="2138" y="1878"/>
                  </a:lnTo>
                  <a:lnTo>
                    <a:pt x="2134" y="1873"/>
                  </a:lnTo>
                  <a:lnTo>
                    <a:pt x="2130" y="1866"/>
                  </a:lnTo>
                  <a:lnTo>
                    <a:pt x="2126" y="1861"/>
                  </a:lnTo>
                  <a:lnTo>
                    <a:pt x="2124" y="1853"/>
                  </a:lnTo>
                  <a:lnTo>
                    <a:pt x="2121" y="1847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4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5"/>
                  </a:lnTo>
                  <a:lnTo>
                    <a:pt x="2134" y="1758"/>
                  </a:lnTo>
                  <a:lnTo>
                    <a:pt x="2138" y="1753"/>
                  </a:lnTo>
                  <a:lnTo>
                    <a:pt x="2144" y="1747"/>
                  </a:lnTo>
                  <a:lnTo>
                    <a:pt x="2149" y="1743"/>
                  </a:lnTo>
                  <a:lnTo>
                    <a:pt x="2156" y="1740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40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4"/>
                  </a:lnTo>
                  <a:lnTo>
                    <a:pt x="2241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20"/>
                  </a:lnTo>
                  <a:lnTo>
                    <a:pt x="2136" y="1820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4" y="1766"/>
                  </a:lnTo>
                  <a:lnTo>
                    <a:pt x="2216" y="1758"/>
                  </a:lnTo>
                  <a:lnTo>
                    <a:pt x="2208" y="1753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1" y="1766"/>
                  </a:lnTo>
                  <a:lnTo>
                    <a:pt x="2146" y="1774"/>
                  </a:lnTo>
                  <a:lnTo>
                    <a:pt x="2142" y="1783"/>
                  </a:lnTo>
                  <a:lnTo>
                    <a:pt x="2138" y="1794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8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9"/>
                  </a:lnTo>
                  <a:lnTo>
                    <a:pt x="2388" y="1742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8"/>
                  </a:lnTo>
                  <a:lnTo>
                    <a:pt x="2407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6"/>
                  </a:lnTo>
                  <a:lnTo>
                    <a:pt x="2385" y="1769"/>
                  </a:lnTo>
                  <a:lnTo>
                    <a:pt x="2380" y="1762"/>
                  </a:lnTo>
                  <a:lnTo>
                    <a:pt x="2376" y="1756"/>
                  </a:lnTo>
                  <a:lnTo>
                    <a:pt x="2368" y="1752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40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8"/>
                  </a:lnTo>
                  <a:lnTo>
                    <a:pt x="2599" y="1742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3"/>
                  </a:lnTo>
                  <a:lnTo>
                    <a:pt x="2613" y="1757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5"/>
                  </a:lnTo>
                  <a:lnTo>
                    <a:pt x="2619" y="1870"/>
                  </a:lnTo>
                  <a:lnTo>
                    <a:pt x="2621" y="1874"/>
                  </a:lnTo>
                  <a:lnTo>
                    <a:pt x="2624" y="1876"/>
                  </a:lnTo>
                  <a:lnTo>
                    <a:pt x="2630" y="1877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1"/>
                  </a:lnTo>
                  <a:lnTo>
                    <a:pt x="2630" y="1892"/>
                  </a:lnTo>
                  <a:lnTo>
                    <a:pt x="2623" y="1892"/>
                  </a:lnTo>
                  <a:lnTo>
                    <a:pt x="2617" y="1892"/>
                  </a:lnTo>
                  <a:lnTo>
                    <a:pt x="2611" y="1891"/>
                  </a:lnTo>
                  <a:lnTo>
                    <a:pt x="2607" y="1888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595" y="1873"/>
                  </a:lnTo>
                  <a:lnTo>
                    <a:pt x="2590" y="1879"/>
                  </a:lnTo>
                  <a:lnTo>
                    <a:pt x="2584" y="1884"/>
                  </a:lnTo>
                  <a:lnTo>
                    <a:pt x="2578" y="1889"/>
                  </a:lnTo>
                  <a:lnTo>
                    <a:pt x="2571" y="1892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7" y="1885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3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8"/>
                  </a:lnTo>
                  <a:lnTo>
                    <a:pt x="2544" y="1806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800"/>
                  </a:lnTo>
                  <a:lnTo>
                    <a:pt x="2590" y="1798"/>
                  </a:lnTo>
                  <a:lnTo>
                    <a:pt x="2593" y="1797"/>
                  </a:lnTo>
                  <a:lnTo>
                    <a:pt x="2595" y="1794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1"/>
                  </a:lnTo>
                  <a:lnTo>
                    <a:pt x="2598" y="1771"/>
                  </a:lnTo>
                  <a:lnTo>
                    <a:pt x="2596" y="1765"/>
                  </a:lnTo>
                  <a:lnTo>
                    <a:pt x="2592" y="1759"/>
                  </a:lnTo>
                  <a:lnTo>
                    <a:pt x="2588" y="1755"/>
                  </a:lnTo>
                  <a:lnTo>
                    <a:pt x="2581" y="1752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9"/>
                  </a:lnTo>
                  <a:lnTo>
                    <a:pt x="2535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3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50"/>
                  </a:lnTo>
                  <a:lnTo>
                    <a:pt x="2511" y="1857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1" y="1873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0" y="1861"/>
                  </a:lnTo>
                  <a:lnTo>
                    <a:pt x="2595" y="1853"/>
                  </a:lnTo>
                  <a:lnTo>
                    <a:pt x="2596" y="1848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3" y="182"/>
                  </a:moveTo>
                  <a:lnTo>
                    <a:pt x="2221" y="163"/>
                  </a:lnTo>
                  <a:lnTo>
                    <a:pt x="2218" y="145"/>
                  </a:lnTo>
                  <a:lnTo>
                    <a:pt x="2214" y="128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2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5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1" y="163"/>
                  </a:lnTo>
                  <a:lnTo>
                    <a:pt x="1860" y="182"/>
                  </a:lnTo>
                  <a:lnTo>
                    <a:pt x="1861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5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9"/>
                  </a:lnTo>
                  <a:lnTo>
                    <a:pt x="2023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9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3" y="332"/>
                  </a:lnTo>
                  <a:lnTo>
                    <a:pt x="2157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7"/>
                  </a:lnTo>
                  <a:lnTo>
                    <a:pt x="2207" y="252"/>
                  </a:lnTo>
                  <a:lnTo>
                    <a:pt x="2214" y="235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3" y="182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6" y="684"/>
                  </a:lnTo>
                  <a:lnTo>
                    <a:pt x="2605" y="670"/>
                  </a:lnTo>
                  <a:lnTo>
                    <a:pt x="2593" y="657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8"/>
                  </a:lnTo>
                  <a:lnTo>
                    <a:pt x="2518" y="612"/>
                  </a:lnTo>
                  <a:lnTo>
                    <a:pt x="2501" y="607"/>
                  </a:lnTo>
                  <a:lnTo>
                    <a:pt x="2484" y="605"/>
                  </a:lnTo>
                  <a:lnTo>
                    <a:pt x="2466" y="604"/>
                  </a:lnTo>
                  <a:lnTo>
                    <a:pt x="2446" y="605"/>
                  </a:lnTo>
                  <a:lnTo>
                    <a:pt x="2429" y="607"/>
                  </a:lnTo>
                  <a:lnTo>
                    <a:pt x="2412" y="612"/>
                  </a:lnTo>
                  <a:lnTo>
                    <a:pt x="2394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7"/>
                  </a:lnTo>
                  <a:lnTo>
                    <a:pt x="2325" y="670"/>
                  </a:lnTo>
                  <a:lnTo>
                    <a:pt x="2315" y="684"/>
                  </a:lnTo>
                  <a:lnTo>
                    <a:pt x="2306" y="699"/>
                  </a:lnTo>
                  <a:lnTo>
                    <a:pt x="2298" y="714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4"/>
                  </a:lnTo>
                  <a:lnTo>
                    <a:pt x="2287" y="821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6"/>
                  </a:lnTo>
                  <a:lnTo>
                    <a:pt x="2325" y="900"/>
                  </a:lnTo>
                  <a:lnTo>
                    <a:pt x="2337" y="913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4" y="951"/>
                  </a:lnTo>
                  <a:lnTo>
                    <a:pt x="2412" y="958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6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8"/>
                  </a:lnTo>
                  <a:lnTo>
                    <a:pt x="2536" y="951"/>
                  </a:lnTo>
                  <a:lnTo>
                    <a:pt x="2551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3"/>
                  </a:lnTo>
                  <a:lnTo>
                    <a:pt x="2605" y="900"/>
                  </a:lnTo>
                  <a:lnTo>
                    <a:pt x="2616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1"/>
                  </a:lnTo>
                  <a:lnTo>
                    <a:pt x="2645" y="804"/>
                  </a:lnTo>
                  <a:lnTo>
                    <a:pt x="2646" y="785"/>
                  </a:lnTo>
                  <a:close/>
                  <a:moveTo>
                    <a:pt x="2274" y="64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7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8"/>
                  </a:lnTo>
                  <a:lnTo>
                    <a:pt x="2221" y="334"/>
                  </a:lnTo>
                  <a:lnTo>
                    <a:pt x="2207" y="348"/>
                  </a:lnTo>
                  <a:lnTo>
                    <a:pt x="2193" y="360"/>
                  </a:lnTo>
                  <a:lnTo>
                    <a:pt x="2178" y="371"/>
                  </a:lnTo>
                  <a:lnTo>
                    <a:pt x="2163" y="380"/>
                  </a:lnTo>
                  <a:lnTo>
                    <a:pt x="2146" y="389"/>
                  </a:lnTo>
                  <a:lnTo>
                    <a:pt x="2111" y="405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7" y="440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69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5"/>
                  </a:lnTo>
                  <a:lnTo>
                    <a:pt x="1935" y="538"/>
                  </a:lnTo>
                  <a:lnTo>
                    <a:pt x="1928" y="552"/>
                  </a:lnTo>
                  <a:lnTo>
                    <a:pt x="1914" y="582"/>
                  </a:lnTo>
                  <a:lnTo>
                    <a:pt x="1902" y="615"/>
                  </a:lnTo>
                  <a:lnTo>
                    <a:pt x="1891" y="647"/>
                  </a:lnTo>
                  <a:lnTo>
                    <a:pt x="1881" y="679"/>
                  </a:lnTo>
                  <a:lnTo>
                    <a:pt x="1873" y="711"/>
                  </a:lnTo>
                  <a:lnTo>
                    <a:pt x="1865" y="740"/>
                  </a:lnTo>
                  <a:lnTo>
                    <a:pt x="1860" y="767"/>
                  </a:lnTo>
                  <a:lnTo>
                    <a:pt x="1854" y="792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9"/>
                  </a:lnTo>
                  <a:lnTo>
                    <a:pt x="2210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6"/>
                  </a:lnTo>
                  <a:lnTo>
                    <a:pt x="2210" y="784"/>
                  </a:lnTo>
                  <a:lnTo>
                    <a:pt x="2212" y="763"/>
                  </a:lnTo>
                  <a:lnTo>
                    <a:pt x="2216" y="740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2" y="655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4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49" y="456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6" y="277"/>
                  </a:lnTo>
                  <a:lnTo>
                    <a:pt x="2628" y="223"/>
                  </a:lnTo>
                  <a:lnTo>
                    <a:pt x="2635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4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5" name="Freeform 1115"/>
            <p:cNvSpPr>
              <a:spLocks noEditPoints="1"/>
            </p:cNvSpPr>
            <p:nvPr userDrawn="1"/>
          </p:nvSpPr>
          <p:spPr bwMode="auto">
            <a:xfrm>
              <a:off x="4533" y="2870"/>
              <a:ext cx="883" cy="632"/>
            </a:xfrm>
            <a:custGeom>
              <a:avLst/>
              <a:gdLst>
                <a:gd name="T0" fmla="*/ 0 w 2648"/>
                <a:gd name="T1" fmla="*/ 0 h 1897"/>
                <a:gd name="T2" fmla="*/ 0 w 2648"/>
                <a:gd name="T3" fmla="*/ 0 h 1897"/>
                <a:gd name="T4" fmla="*/ 0 w 2648"/>
                <a:gd name="T5" fmla="*/ 0 h 1897"/>
                <a:gd name="T6" fmla="*/ 0 w 2648"/>
                <a:gd name="T7" fmla="*/ 0 h 1897"/>
                <a:gd name="T8" fmla="*/ 0 w 2648"/>
                <a:gd name="T9" fmla="*/ 0 h 1897"/>
                <a:gd name="T10" fmla="*/ 0 w 2648"/>
                <a:gd name="T11" fmla="*/ 0 h 1897"/>
                <a:gd name="T12" fmla="*/ 0 w 2648"/>
                <a:gd name="T13" fmla="*/ 0 h 1897"/>
                <a:gd name="T14" fmla="*/ 0 w 2648"/>
                <a:gd name="T15" fmla="*/ 0 h 1897"/>
                <a:gd name="T16" fmla="*/ 0 w 2648"/>
                <a:gd name="T17" fmla="*/ 0 h 1897"/>
                <a:gd name="T18" fmla="*/ 0 w 2648"/>
                <a:gd name="T19" fmla="*/ 0 h 1897"/>
                <a:gd name="T20" fmla="*/ 0 w 2648"/>
                <a:gd name="T21" fmla="*/ 0 h 1897"/>
                <a:gd name="T22" fmla="*/ 0 w 2648"/>
                <a:gd name="T23" fmla="*/ 0 h 1897"/>
                <a:gd name="T24" fmla="*/ 0 w 2648"/>
                <a:gd name="T25" fmla="*/ 0 h 1897"/>
                <a:gd name="T26" fmla="*/ 0 w 2648"/>
                <a:gd name="T27" fmla="*/ 0 h 1897"/>
                <a:gd name="T28" fmla="*/ 0 w 2648"/>
                <a:gd name="T29" fmla="*/ 0 h 1897"/>
                <a:gd name="T30" fmla="*/ 0 w 2648"/>
                <a:gd name="T31" fmla="*/ 0 h 1897"/>
                <a:gd name="T32" fmla="*/ 0 w 2648"/>
                <a:gd name="T33" fmla="*/ 0 h 1897"/>
                <a:gd name="T34" fmla="*/ 0 w 2648"/>
                <a:gd name="T35" fmla="*/ 0 h 1897"/>
                <a:gd name="T36" fmla="*/ 0 w 2648"/>
                <a:gd name="T37" fmla="*/ 0 h 1897"/>
                <a:gd name="T38" fmla="*/ 0 w 2648"/>
                <a:gd name="T39" fmla="*/ 0 h 1897"/>
                <a:gd name="T40" fmla="*/ 0 w 2648"/>
                <a:gd name="T41" fmla="*/ 0 h 1897"/>
                <a:gd name="T42" fmla="*/ 0 w 2648"/>
                <a:gd name="T43" fmla="*/ 0 h 1897"/>
                <a:gd name="T44" fmla="*/ 0 w 2648"/>
                <a:gd name="T45" fmla="*/ 0 h 1897"/>
                <a:gd name="T46" fmla="*/ 0 w 2648"/>
                <a:gd name="T47" fmla="*/ 0 h 1897"/>
                <a:gd name="T48" fmla="*/ 0 w 2648"/>
                <a:gd name="T49" fmla="*/ 0 h 1897"/>
                <a:gd name="T50" fmla="*/ 0 w 2648"/>
                <a:gd name="T51" fmla="*/ 0 h 1897"/>
                <a:gd name="T52" fmla="*/ 0 w 2648"/>
                <a:gd name="T53" fmla="*/ 0 h 1897"/>
                <a:gd name="T54" fmla="*/ 0 w 2648"/>
                <a:gd name="T55" fmla="*/ 0 h 1897"/>
                <a:gd name="T56" fmla="*/ 0 w 2648"/>
                <a:gd name="T57" fmla="*/ 0 h 1897"/>
                <a:gd name="T58" fmla="*/ 0 w 2648"/>
                <a:gd name="T59" fmla="*/ 0 h 1897"/>
                <a:gd name="T60" fmla="*/ 0 w 2648"/>
                <a:gd name="T61" fmla="*/ 0 h 1897"/>
                <a:gd name="T62" fmla="*/ 0 w 2648"/>
                <a:gd name="T63" fmla="*/ 0 h 1897"/>
                <a:gd name="T64" fmla="*/ 0 w 2648"/>
                <a:gd name="T65" fmla="*/ 0 h 1897"/>
                <a:gd name="T66" fmla="*/ 0 w 2648"/>
                <a:gd name="T67" fmla="*/ 0 h 1897"/>
                <a:gd name="T68" fmla="*/ 0 w 2648"/>
                <a:gd name="T69" fmla="*/ 0 h 1897"/>
                <a:gd name="T70" fmla="*/ 0 w 2648"/>
                <a:gd name="T71" fmla="*/ 0 h 1897"/>
                <a:gd name="T72" fmla="*/ 0 w 2648"/>
                <a:gd name="T73" fmla="*/ 0 h 1897"/>
                <a:gd name="T74" fmla="*/ 0 w 2648"/>
                <a:gd name="T75" fmla="*/ 0 h 1897"/>
                <a:gd name="T76" fmla="*/ 0 w 2648"/>
                <a:gd name="T77" fmla="*/ 0 h 1897"/>
                <a:gd name="T78" fmla="*/ 0 w 2648"/>
                <a:gd name="T79" fmla="*/ 0 h 1897"/>
                <a:gd name="T80" fmla="*/ 0 w 2648"/>
                <a:gd name="T81" fmla="*/ 0 h 1897"/>
                <a:gd name="T82" fmla="*/ 0 w 2648"/>
                <a:gd name="T83" fmla="*/ 0 h 1897"/>
                <a:gd name="T84" fmla="*/ 0 w 2648"/>
                <a:gd name="T85" fmla="*/ 0 h 1897"/>
                <a:gd name="T86" fmla="*/ 0 w 2648"/>
                <a:gd name="T87" fmla="*/ 0 h 1897"/>
                <a:gd name="T88" fmla="*/ 0 w 2648"/>
                <a:gd name="T89" fmla="*/ 0 h 1897"/>
                <a:gd name="T90" fmla="*/ 0 w 2648"/>
                <a:gd name="T91" fmla="*/ 0 h 1897"/>
                <a:gd name="T92" fmla="*/ 0 w 2648"/>
                <a:gd name="T93" fmla="*/ 0 h 1897"/>
                <a:gd name="T94" fmla="*/ 0 w 2648"/>
                <a:gd name="T95" fmla="*/ 0 h 1897"/>
                <a:gd name="T96" fmla="*/ 0 w 2648"/>
                <a:gd name="T97" fmla="*/ 0 h 1897"/>
                <a:gd name="T98" fmla="*/ 0 w 2648"/>
                <a:gd name="T99" fmla="*/ 0 h 1897"/>
                <a:gd name="T100" fmla="*/ 0 w 2648"/>
                <a:gd name="T101" fmla="*/ 0 h 1897"/>
                <a:gd name="T102" fmla="*/ 0 w 2648"/>
                <a:gd name="T103" fmla="*/ 0 h 1897"/>
                <a:gd name="T104" fmla="*/ 0 w 2648"/>
                <a:gd name="T105" fmla="*/ 0 h 1897"/>
                <a:gd name="T106" fmla="*/ 0 w 2648"/>
                <a:gd name="T107" fmla="*/ 0 h 1897"/>
                <a:gd name="T108" fmla="*/ 0 w 2648"/>
                <a:gd name="T109" fmla="*/ 0 h 1897"/>
                <a:gd name="T110" fmla="*/ 0 w 2648"/>
                <a:gd name="T111" fmla="*/ 0 h 1897"/>
                <a:gd name="T112" fmla="*/ 0 w 2648"/>
                <a:gd name="T113" fmla="*/ 0 h 1897"/>
                <a:gd name="T114" fmla="*/ 0 w 2648"/>
                <a:gd name="T115" fmla="*/ 0 h 1897"/>
                <a:gd name="T116" fmla="*/ 0 w 2648"/>
                <a:gd name="T117" fmla="*/ 0 h 1897"/>
                <a:gd name="T118" fmla="*/ 0 w 2648"/>
                <a:gd name="T119" fmla="*/ 0 h 1897"/>
                <a:gd name="T120" fmla="*/ 0 w 2648"/>
                <a:gd name="T121" fmla="*/ 0 h 1897"/>
                <a:gd name="T122" fmla="*/ 0 w 2648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1" y="1332"/>
                  </a:lnTo>
                  <a:lnTo>
                    <a:pt x="21" y="1410"/>
                  </a:lnTo>
                  <a:lnTo>
                    <a:pt x="141" y="1410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3"/>
                  </a:lnTo>
                  <a:lnTo>
                    <a:pt x="151" y="1513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8"/>
                  </a:lnTo>
                  <a:lnTo>
                    <a:pt x="208" y="1383"/>
                  </a:lnTo>
                  <a:lnTo>
                    <a:pt x="214" y="1379"/>
                  </a:lnTo>
                  <a:lnTo>
                    <a:pt x="221" y="1374"/>
                  </a:lnTo>
                  <a:lnTo>
                    <a:pt x="228" y="1372"/>
                  </a:lnTo>
                  <a:lnTo>
                    <a:pt x="236" y="1370"/>
                  </a:lnTo>
                  <a:lnTo>
                    <a:pt x="246" y="1370"/>
                  </a:lnTo>
                  <a:lnTo>
                    <a:pt x="253" y="1370"/>
                  </a:lnTo>
                  <a:lnTo>
                    <a:pt x="261" y="1372"/>
                  </a:lnTo>
                  <a:lnTo>
                    <a:pt x="267" y="1374"/>
                  </a:lnTo>
                  <a:lnTo>
                    <a:pt x="274" y="1378"/>
                  </a:lnTo>
                  <a:lnTo>
                    <a:pt x="279" y="1382"/>
                  </a:lnTo>
                  <a:lnTo>
                    <a:pt x="283" y="1387"/>
                  </a:lnTo>
                  <a:lnTo>
                    <a:pt x="288" y="1394"/>
                  </a:lnTo>
                  <a:lnTo>
                    <a:pt x="290" y="1400"/>
                  </a:lnTo>
                  <a:lnTo>
                    <a:pt x="294" y="1394"/>
                  </a:lnTo>
                  <a:lnTo>
                    <a:pt x="299" y="1387"/>
                  </a:lnTo>
                  <a:lnTo>
                    <a:pt x="304" y="1382"/>
                  </a:lnTo>
                  <a:lnTo>
                    <a:pt x="310" y="1378"/>
                  </a:lnTo>
                  <a:lnTo>
                    <a:pt x="317" y="1374"/>
                  </a:lnTo>
                  <a:lnTo>
                    <a:pt x="324" y="1372"/>
                  </a:lnTo>
                  <a:lnTo>
                    <a:pt x="332" y="1370"/>
                  </a:lnTo>
                  <a:lnTo>
                    <a:pt x="340" y="1370"/>
                  </a:lnTo>
                  <a:lnTo>
                    <a:pt x="351" y="1371"/>
                  </a:lnTo>
                  <a:lnTo>
                    <a:pt x="362" y="1373"/>
                  </a:lnTo>
                  <a:lnTo>
                    <a:pt x="367" y="1375"/>
                  </a:lnTo>
                  <a:lnTo>
                    <a:pt x="371" y="1378"/>
                  </a:lnTo>
                  <a:lnTo>
                    <a:pt x="375" y="1381"/>
                  </a:lnTo>
                  <a:lnTo>
                    <a:pt x="378" y="1384"/>
                  </a:lnTo>
                  <a:lnTo>
                    <a:pt x="381" y="1387"/>
                  </a:lnTo>
                  <a:lnTo>
                    <a:pt x="384" y="1392"/>
                  </a:lnTo>
                  <a:lnTo>
                    <a:pt x="386" y="1396"/>
                  </a:lnTo>
                  <a:lnTo>
                    <a:pt x="388" y="1400"/>
                  </a:lnTo>
                  <a:lnTo>
                    <a:pt x="390" y="1412"/>
                  </a:lnTo>
                  <a:lnTo>
                    <a:pt x="391" y="1425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9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2"/>
                  </a:lnTo>
                  <a:lnTo>
                    <a:pt x="353" y="1388"/>
                  </a:lnTo>
                  <a:lnTo>
                    <a:pt x="345" y="1386"/>
                  </a:lnTo>
                  <a:lnTo>
                    <a:pt x="335" y="1386"/>
                  </a:lnTo>
                  <a:lnTo>
                    <a:pt x="330" y="1386"/>
                  </a:lnTo>
                  <a:lnTo>
                    <a:pt x="324" y="1387"/>
                  </a:lnTo>
                  <a:lnTo>
                    <a:pt x="319" y="1388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4"/>
                  </a:lnTo>
                  <a:lnTo>
                    <a:pt x="297" y="1412"/>
                  </a:lnTo>
                  <a:lnTo>
                    <a:pt x="295" y="1421"/>
                  </a:lnTo>
                  <a:lnTo>
                    <a:pt x="293" y="1432"/>
                  </a:lnTo>
                  <a:lnTo>
                    <a:pt x="293" y="1442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5"/>
                  </a:lnTo>
                  <a:lnTo>
                    <a:pt x="274" y="1416"/>
                  </a:lnTo>
                  <a:lnTo>
                    <a:pt x="273" y="1410"/>
                  </a:lnTo>
                  <a:lnTo>
                    <a:pt x="270" y="1404"/>
                  </a:lnTo>
                  <a:lnTo>
                    <a:pt x="267" y="1397"/>
                  </a:lnTo>
                  <a:lnTo>
                    <a:pt x="263" y="1393"/>
                  </a:lnTo>
                  <a:lnTo>
                    <a:pt x="256" y="1389"/>
                  </a:lnTo>
                  <a:lnTo>
                    <a:pt x="250" y="1387"/>
                  </a:lnTo>
                  <a:lnTo>
                    <a:pt x="241" y="1386"/>
                  </a:lnTo>
                  <a:lnTo>
                    <a:pt x="236" y="1386"/>
                  </a:lnTo>
                  <a:lnTo>
                    <a:pt x="230" y="1387"/>
                  </a:lnTo>
                  <a:lnTo>
                    <a:pt x="225" y="1388"/>
                  </a:lnTo>
                  <a:lnTo>
                    <a:pt x="221" y="1391"/>
                  </a:lnTo>
                  <a:lnTo>
                    <a:pt x="216" y="1393"/>
                  </a:lnTo>
                  <a:lnTo>
                    <a:pt x="212" y="1396"/>
                  </a:lnTo>
                  <a:lnTo>
                    <a:pt x="209" y="1399"/>
                  </a:lnTo>
                  <a:lnTo>
                    <a:pt x="206" y="1402"/>
                  </a:lnTo>
                  <a:lnTo>
                    <a:pt x="201" y="1411"/>
                  </a:lnTo>
                  <a:lnTo>
                    <a:pt x="198" y="1421"/>
                  </a:lnTo>
                  <a:lnTo>
                    <a:pt x="196" y="1432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5"/>
                  </a:lnTo>
                  <a:lnTo>
                    <a:pt x="450" y="1396"/>
                  </a:lnTo>
                  <a:lnTo>
                    <a:pt x="454" y="1389"/>
                  </a:lnTo>
                  <a:lnTo>
                    <a:pt x="461" y="1384"/>
                  </a:lnTo>
                  <a:lnTo>
                    <a:pt x="467" y="1379"/>
                  </a:lnTo>
                  <a:lnTo>
                    <a:pt x="475" y="1375"/>
                  </a:lnTo>
                  <a:lnTo>
                    <a:pt x="483" y="1372"/>
                  </a:lnTo>
                  <a:lnTo>
                    <a:pt x="492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8" y="1372"/>
                  </a:lnTo>
                  <a:lnTo>
                    <a:pt x="525" y="1374"/>
                  </a:lnTo>
                  <a:lnTo>
                    <a:pt x="532" y="1377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5"/>
                  </a:lnTo>
                  <a:lnTo>
                    <a:pt x="558" y="1400"/>
                  </a:lnTo>
                  <a:lnTo>
                    <a:pt x="561" y="1407"/>
                  </a:lnTo>
                  <a:lnTo>
                    <a:pt x="564" y="1413"/>
                  </a:lnTo>
                  <a:lnTo>
                    <a:pt x="566" y="1421"/>
                  </a:lnTo>
                  <a:lnTo>
                    <a:pt x="569" y="1428"/>
                  </a:lnTo>
                  <a:lnTo>
                    <a:pt x="570" y="1436"/>
                  </a:lnTo>
                  <a:lnTo>
                    <a:pt x="571" y="1445"/>
                  </a:lnTo>
                  <a:lnTo>
                    <a:pt x="571" y="1452"/>
                  </a:lnTo>
                  <a:lnTo>
                    <a:pt x="571" y="1461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3"/>
                  </a:lnTo>
                  <a:lnTo>
                    <a:pt x="564" y="1491"/>
                  </a:lnTo>
                  <a:lnTo>
                    <a:pt x="561" y="1497"/>
                  </a:lnTo>
                  <a:lnTo>
                    <a:pt x="558" y="1504"/>
                  </a:lnTo>
                  <a:lnTo>
                    <a:pt x="553" y="1510"/>
                  </a:lnTo>
                  <a:lnTo>
                    <a:pt x="549" y="1516"/>
                  </a:lnTo>
                  <a:lnTo>
                    <a:pt x="544" y="1520"/>
                  </a:lnTo>
                  <a:lnTo>
                    <a:pt x="538" y="1524"/>
                  </a:lnTo>
                  <a:lnTo>
                    <a:pt x="532" y="1528"/>
                  </a:lnTo>
                  <a:lnTo>
                    <a:pt x="525" y="1531"/>
                  </a:lnTo>
                  <a:lnTo>
                    <a:pt x="518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3" y="1534"/>
                  </a:lnTo>
                  <a:lnTo>
                    <a:pt x="484" y="1532"/>
                  </a:lnTo>
                  <a:lnTo>
                    <a:pt x="476" y="1530"/>
                  </a:lnTo>
                  <a:lnTo>
                    <a:pt x="468" y="1526"/>
                  </a:lnTo>
                  <a:lnTo>
                    <a:pt x="462" y="1521"/>
                  </a:lnTo>
                  <a:lnTo>
                    <a:pt x="455" y="1516"/>
                  </a:lnTo>
                  <a:lnTo>
                    <a:pt x="451" y="1508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7" y="1588"/>
                  </a:lnTo>
                  <a:lnTo>
                    <a:pt x="427" y="1374"/>
                  </a:lnTo>
                  <a:close/>
                  <a:moveTo>
                    <a:pt x="500" y="1386"/>
                  </a:moveTo>
                  <a:lnTo>
                    <a:pt x="493" y="1386"/>
                  </a:lnTo>
                  <a:lnTo>
                    <a:pt x="486" y="1387"/>
                  </a:lnTo>
                  <a:lnTo>
                    <a:pt x="480" y="1389"/>
                  </a:lnTo>
                  <a:lnTo>
                    <a:pt x="475" y="1392"/>
                  </a:lnTo>
                  <a:lnTo>
                    <a:pt x="469" y="1394"/>
                  </a:lnTo>
                  <a:lnTo>
                    <a:pt x="465" y="1398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5"/>
                  </a:lnTo>
                  <a:lnTo>
                    <a:pt x="449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8"/>
                  </a:lnTo>
                  <a:lnTo>
                    <a:pt x="458" y="1497"/>
                  </a:lnTo>
                  <a:lnTo>
                    <a:pt x="462" y="1502"/>
                  </a:lnTo>
                  <a:lnTo>
                    <a:pt x="466" y="1506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6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9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6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6"/>
                  </a:lnTo>
                  <a:lnTo>
                    <a:pt x="537" y="1502"/>
                  </a:lnTo>
                  <a:lnTo>
                    <a:pt x="540" y="1497"/>
                  </a:lnTo>
                  <a:lnTo>
                    <a:pt x="546" y="1488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40"/>
                  </a:lnTo>
                  <a:lnTo>
                    <a:pt x="549" y="1428"/>
                  </a:lnTo>
                  <a:lnTo>
                    <a:pt x="546" y="1418"/>
                  </a:lnTo>
                  <a:lnTo>
                    <a:pt x="540" y="1407"/>
                  </a:lnTo>
                  <a:lnTo>
                    <a:pt x="537" y="1402"/>
                  </a:lnTo>
                  <a:lnTo>
                    <a:pt x="533" y="1398"/>
                  </a:lnTo>
                  <a:lnTo>
                    <a:pt x="529" y="1395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6"/>
                  </a:lnTo>
                  <a:close/>
                  <a:moveTo>
                    <a:pt x="601" y="1315"/>
                  </a:moveTo>
                  <a:lnTo>
                    <a:pt x="620" y="1315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4" y="1468"/>
                  </a:lnTo>
                  <a:lnTo>
                    <a:pt x="793" y="1477"/>
                  </a:lnTo>
                  <a:lnTo>
                    <a:pt x="791" y="1485"/>
                  </a:lnTo>
                  <a:lnTo>
                    <a:pt x="788" y="1491"/>
                  </a:lnTo>
                  <a:lnTo>
                    <a:pt x="785" y="1497"/>
                  </a:lnTo>
                  <a:lnTo>
                    <a:pt x="781" y="1504"/>
                  </a:lnTo>
                  <a:lnTo>
                    <a:pt x="777" y="1510"/>
                  </a:lnTo>
                  <a:lnTo>
                    <a:pt x="772" y="1516"/>
                  </a:lnTo>
                  <a:lnTo>
                    <a:pt x="766" y="1520"/>
                  </a:lnTo>
                  <a:lnTo>
                    <a:pt x="760" y="1524"/>
                  </a:lnTo>
                  <a:lnTo>
                    <a:pt x="753" y="1528"/>
                  </a:lnTo>
                  <a:lnTo>
                    <a:pt x="747" y="1531"/>
                  </a:lnTo>
                  <a:lnTo>
                    <a:pt x="739" y="1533"/>
                  </a:lnTo>
                  <a:lnTo>
                    <a:pt x="731" y="1534"/>
                  </a:lnTo>
                  <a:lnTo>
                    <a:pt x="722" y="1534"/>
                  </a:lnTo>
                  <a:lnTo>
                    <a:pt x="713" y="1534"/>
                  </a:lnTo>
                  <a:lnTo>
                    <a:pt x="706" y="1533"/>
                  </a:lnTo>
                  <a:lnTo>
                    <a:pt x="698" y="1531"/>
                  </a:lnTo>
                  <a:lnTo>
                    <a:pt x="691" y="1528"/>
                  </a:lnTo>
                  <a:lnTo>
                    <a:pt x="684" y="1524"/>
                  </a:lnTo>
                  <a:lnTo>
                    <a:pt x="678" y="1520"/>
                  </a:lnTo>
                  <a:lnTo>
                    <a:pt x="672" y="1516"/>
                  </a:lnTo>
                  <a:lnTo>
                    <a:pt x="668" y="1510"/>
                  </a:lnTo>
                  <a:lnTo>
                    <a:pt x="664" y="1504"/>
                  </a:lnTo>
                  <a:lnTo>
                    <a:pt x="659" y="1497"/>
                  </a:lnTo>
                  <a:lnTo>
                    <a:pt x="656" y="1491"/>
                  </a:lnTo>
                  <a:lnTo>
                    <a:pt x="654" y="1485"/>
                  </a:lnTo>
                  <a:lnTo>
                    <a:pt x="652" y="1477"/>
                  </a:lnTo>
                  <a:lnTo>
                    <a:pt x="650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5"/>
                  </a:lnTo>
                  <a:lnTo>
                    <a:pt x="650" y="1436"/>
                  </a:lnTo>
                  <a:lnTo>
                    <a:pt x="652" y="1428"/>
                  </a:lnTo>
                  <a:lnTo>
                    <a:pt x="654" y="1421"/>
                  </a:lnTo>
                  <a:lnTo>
                    <a:pt x="656" y="1413"/>
                  </a:lnTo>
                  <a:lnTo>
                    <a:pt x="659" y="1407"/>
                  </a:lnTo>
                  <a:lnTo>
                    <a:pt x="664" y="1400"/>
                  </a:lnTo>
                  <a:lnTo>
                    <a:pt x="668" y="1395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7"/>
                  </a:lnTo>
                  <a:lnTo>
                    <a:pt x="698" y="1373"/>
                  </a:lnTo>
                  <a:lnTo>
                    <a:pt x="706" y="1372"/>
                  </a:lnTo>
                  <a:lnTo>
                    <a:pt x="713" y="1370"/>
                  </a:lnTo>
                  <a:lnTo>
                    <a:pt x="722" y="1370"/>
                  </a:lnTo>
                  <a:lnTo>
                    <a:pt x="731" y="1370"/>
                  </a:lnTo>
                  <a:lnTo>
                    <a:pt x="739" y="1372"/>
                  </a:lnTo>
                  <a:lnTo>
                    <a:pt x="747" y="1373"/>
                  </a:lnTo>
                  <a:lnTo>
                    <a:pt x="753" y="1377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5"/>
                  </a:lnTo>
                  <a:lnTo>
                    <a:pt x="781" y="1400"/>
                  </a:lnTo>
                  <a:lnTo>
                    <a:pt x="785" y="1407"/>
                  </a:lnTo>
                  <a:lnTo>
                    <a:pt x="788" y="1413"/>
                  </a:lnTo>
                  <a:lnTo>
                    <a:pt x="791" y="1421"/>
                  </a:lnTo>
                  <a:lnTo>
                    <a:pt x="793" y="1428"/>
                  </a:lnTo>
                  <a:lnTo>
                    <a:pt x="794" y="1436"/>
                  </a:lnTo>
                  <a:lnTo>
                    <a:pt x="795" y="1445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5"/>
                  </a:lnTo>
                  <a:lnTo>
                    <a:pt x="671" y="1477"/>
                  </a:lnTo>
                  <a:lnTo>
                    <a:pt x="675" y="1488"/>
                  </a:lnTo>
                  <a:lnTo>
                    <a:pt x="681" y="1497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10"/>
                  </a:lnTo>
                  <a:lnTo>
                    <a:pt x="698" y="1513"/>
                  </a:lnTo>
                  <a:lnTo>
                    <a:pt x="704" y="1516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9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6"/>
                  </a:lnTo>
                  <a:lnTo>
                    <a:pt x="746" y="1513"/>
                  </a:lnTo>
                  <a:lnTo>
                    <a:pt x="751" y="1510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7"/>
                  </a:lnTo>
                  <a:lnTo>
                    <a:pt x="769" y="1488"/>
                  </a:lnTo>
                  <a:lnTo>
                    <a:pt x="774" y="1477"/>
                  </a:lnTo>
                  <a:lnTo>
                    <a:pt x="776" y="1465"/>
                  </a:lnTo>
                  <a:lnTo>
                    <a:pt x="777" y="1452"/>
                  </a:lnTo>
                  <a:lnTo>
                    <a:pt x="776" y="1440"/>
                  </a:lnTo>
                  <a:lnTo>
                    <a:pt x="774" y="1428"/>
                  </a:lnTo>
                  <a:lnTo>
                    <a:pt x="769" y="1416"/>
                  </a:lnTo>
                  <a:lnTo>
                    <a:pt x="763" y="1407"/>
                  </a:lnTo>
                  <a:lnTo>
                    <a:pt x="760" y="1402"/>
                  </a:lnTo>
                  <a:lnTo>
                    <a:pt x="755" y="1398"/>
                  </a:lnTo>
                  <a:lnTo>
                    <a:pt x="751" y="1395"/>
                  </a:lnTo>
                  <a:lnTo>
                    <a:pt x="746" y="1392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6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2"/>
                  </a:lnTo>
                  <a:lnTo>
                    <a:pt x="694" y="1395"/>
                  </a:lnTo>
                  <a:lnTo>
                    <a:pt x="689" y="1398"/>
                  </a:lnTo>
                  <a:lnTo>
                    <a:pt x="685" y="1402"/>
                  </a:lnTo>
                  <a:lnTo>
                    <a:pt x="681" y="1407"/>
                  </a:lnTo>
                  <a:lnTo>
                    <a:pt x="675" y="1416"/>
                  </a:lnTo>
                  <a:lnTo>
                    <a:pt x="671" y="1428"/>
                  </a:lnTo>
                  <a:lnTo>
                    <a:pt x="669" y="1440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7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3"/>
                  </a:lnTo>
                  <a:lnTo>
                    <a:pt x="870" y="1570"/>
                  </a:lnTo>
                  <a:lnTo>
                    <a:pt x="866" y="1576"/>
                  </a:lnTo>
                  <a:lnTo>
                    <a:pt x="862" y="1581"/>
                  </a:lnTo>
                  <a:lnTo>
                    <a:pt x="857" y="1584"/>
                  </a:lnTo>
                  <a:lnTo>
                    <a:pt x="851" y="1586"/>
                  </a:lnTo>
                  <a:lnTo>
                    <a:pt x="845" y="1587"/>
                  </a:lnTo>
                  <a:lnTo>
                    <a:pt x="836" y="1588"/>
                  </a:lnTo>
                  <a:lnTo>
                    <a:pt x="828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2"/>
                  </a:lnTo>
                  <a:lnTo>
                    <a:pt x="841" y="1571"/>
                  </a:lnTo>
                  <a:lnTo>
                    <a:pt x="846" y="1570"/>
                  </a:lnTo>
                  <a:lnTo>
                    <a:pt x="849" y="1568"/>
                  </a:lnTo>
                  <a:lnTo>
                    <a:pt x="853" y="1564"/>
                  </a:lnTo>
                  <a:lnTo>
                    <a:pt x="858" y="1557"/>
                  </a:lnTo>
                  <a:lnTo>
                    <a:pt x="862" y="1547"/>
                  </a:lnTo>
                  <a:lnTo>
                    <a:pt x="869" y="1530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8"/>
                  </a:lnTo>
                  <a:lnTo>
                    <a:pt x="996" y="1383"/>
                  </a:lnTo>
                  <a:lnTo>
                    <a:pt x="1003" y="1379"/>
                  </a:lnTo>
                  <a:lnTo>
                    <a:pt x="1009" y="1374"/>
                  </a:lnTo>
                  <a:lnTo>
                    <a:pt x="1016" y="1372"/>
                  </a:lnTo>
                  <a:lnTo>
                    <a:pt x="1024" y="1370"/>
                  </a:lnTo>
                  <a:lnTo>
                    <a:pt x="1033" y="1370"/>
                  </a:lnTo>
                  <a:lnTo>
                    <a:pt x="1040" y="1370"/>
                  </a:lnTo>
                  <a:lnTo>
                    <a:pt x="1048" y="1372"/>
                  </a:lnTo>
                  <a:lnTo>
                    <a:pt x="1055" y="1374"/>
                  </a:lnTo>
                  <a:lnTo>
                    <a:pt x="1061" y="1378"/>
                  </a:lnTo>
                  <a:lnTo>
                    <a:pt x="1066" y="1382"/>
                  </a:lnTo>
                  <a:lnTo>
                    <a:pt x="1072" y="1387"/>
                  </a:lnTo>
                  <a:lnTo>
                    <a:pt x="1075" y="1394"/>
                  </a:lnTo>
                  <a:lnTo>
                    <a:pt x="1078" y="1400"/>
                  </a:lnTo>
                  <a:lnTo>
                    <a:pt x="1082" y="1394"/>
                  </a:lnTo>
                  <a:lnTo>
                    <a:pt x="1087" y="1387"/>
                  </a:lnTo>
                  <a:lnTo>
                    <a:pt x="1092" y="1382"/>
                  </a:lnTo>
                  <a:lnTo>
                    <a:pt x="1099" y="1378"/>
                  </a:lnTo>
                  <a:lnTo>
                    <a:pt x="1105" y="1374"/>
                  </a:lnTo>
                  <a:lnTo>
                    <a:pt x="1112" y="1372"/>
                  </a:lnTo>
                  <a:lnTo>
                    <a:pt x="1119" y="1370"/>
                  </a:lnTo>
                  <a:lnTo>
                    <a:pt x="1127" y="1370"/>
                  </a:lnTo>
                  <a:lnTo>
                    <a:pt x="1140" y="1371"/>
                  </a:lnTo>
                  <a:lnTo>
                    <a:pt x="1150" y="1373"/>
                  </a:lnTo>
                  <a:lnTo>
                    <a:pt x="1155" y="1375"/>
                  </a:lnTo>
                  <a:lnTo>
                    <a:pt x="1159" y="1378"/>
                  </a:lnTo>
                  <a:lnTo>
                    <a:pt x="1163" y="1381"/>
                  </a:lnTo>
                  <a:lnTo>
                    <a:pt x="1166" y="1384"/>
                  </a:lnTo>
                  <a:lnTo>
                    <a:pt x="1169" y="1387"/>
                  </a:lnTo>
                  <a:lnTo>
                    <a:pt x="1171" y="1392"/>
                  </a:lnTo>
                  <a:lnTo>
                    <a:pt x="1174" y="1396"/>
                  </a:lnTo>
                  <a:lnTo>
                    <a:pt x="1175" y="1400"/>
                  </a:lnTo>
                  <a:lnTo>
                    <a:pt x="1178" y="1412"/>
                  </a:lnTo>
                  <a:lnTo>
                    <a:pt x="1179" y="1425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9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2"/>
                  </a:lnTo>
                  <a:lnTo>
                    <a:pt x="1141" y="1388"/>
                  </a:lnTo>
                  <a:lnTo>
                    <a:pt x="1132" y="1386"/>
                  </a:lnTo>
                  <a:lnTo>
                    <a:pt x="1124" y="1386"/>
                  </a:lnTo>
                  <a:lnTo>
                    <a:pt x="1117" y="1386"/>
                  </a:lnTo>
                  <a:lnTo>
                    <a:pt x="1112" y="1387"/>
                  </a:lnTo>
                  <a:lnTo>
                    <a:pt x="1107" y="1388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4"/>
                  </a:lnTo>
                  <a:lnTo>
                    <a:pt x="1086" y="1412"/>
                  </a:lnTo>
                  <a:lnTo>
                    <a:pt x="1083" y="1421"/>
                  </a:lnTo>
                  <a:lnTo>
                    <a:pt x="1082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5"/>
                  </a:lnTo>
                  <a:lnTo>
                    <a:pt x="1061" y="1416"/>
                  </a:lnTo>
                  <a:lnTo>
                    <a:pt x="1060" y="1410"/>
                  </a:lnTo>
                  <a:lnTo>
                    <a:pt x="1058" y="1404"/>
                  </a:lnTo>
                  <a:lnTo>
                    <a:pt x="1055" y="1397"/>
                  </a:lnTo>
                  <a:lnTo>
                    <a:pt x="1050" y="1393"/>
                  </a:lnTo>
                  <a:lnTo>
                    <a:pt x="1045" y="1389"/>
                  </a:lnTo>
                  <a:lnTo>
                    <a:pt x="1037" y="1387"/>
                  </a:lnTo>
                  <a:lnTo>
                    <a:pt x="1030" y="1386"/>
                  </a:lnTo>
                  <a:lnTo>
                    <a:pt x="1023" y="1386"/>
                  </a:lnTo>
                  <a:lnTo>
                    <a:pt x="1018" y="1387"/>
                  </a:lnTo>
                  <a:lnTo>
                    <a:pt x="1013" y="1388"/>
                  </a:lnTo>
                  <a:lnTo>
                    <a:pt x="1008" y="1391"/>
                  </a:lnTo>
                  <a:lnTo>
                    <a:pt x="1004" y="1393"/>
                  </a:lnTo>
                  <a:lnTo>
                    <a:pt x="1001" y="1396"/>
                  </a:lnTo>
                  <a:lnTo>
                    <a:pt x="997" y="1399"/>
                  </a:lnTo>
                  <a:lnTo>
                    <a:pt x="994" y="1402"/>
                  </a:lnTo>
                  <a:lnTo>
                    <a:pt x="989" y="1411"/>
                  </a:lnTo>
                  <a:lnTo>
                    <a:pt x="985" y="1421"/>
                  </a:lnTo>
                  <a:lnTo>
                    <a:pt x="983" y="1432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8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3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6" y="1506"/>
                  </a:lnTo>
                  <a:lnTo>
                    <a:pt x="1250" y="1510"/>
                  </a:lnTo>
                  <a:lnTo>
                    <a:pt x="1254" y="1513"/>
                  </a:lnTo>
                  <a:lnTo>
                    <a:pt x="1260" y="1516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9"/>
                  </a:lnTo>
                  <a:lnTo>
                    <a:pt x="1288" y="1518"/>
                  </a:lnTo>
                  <a:lnTo>
                    <a:pt x="1296" y="1516"/>
                  </a:lnTo>
                  <a:lnTo>
                    <a:pt x="1304" y="1513"/>
                  </a:lnTo>
                  <a:lnTo>
                    <a:pt x="1310" y="1507"/>
                  </a:lnTo>
                  <a:lnTo>
                    <a:pt x="1316" y="1502"/>
                  </a:lnTo>
                  <a:lnTo>
                    <a:pt x="1320" y="1495"/>
                  </a:lnTo>
                  <a:lnTo>
                    <a:pt x="1323" y="1488"/>
                  </a:lnTo>
                  <a:lnTo>
                    <a:pt x="1327" y="1479"/>
                  </a:lnTo>
                  <a:lnTo>
                    <a:pt x="1346" y="1479"/>
                  </a:lnTo>
                  <a:lnTo>
                    <a:pt x="1342" y="1491"/>
                  </a:lnTo>
                  <a:lnTo>
                    <a:pt x="1337" y="1503"/>
                  </a:lnTo>
                  <a:lnTo>
                    <a:pt x="1331" y="1511"/>
                  </a:lnTo>
                  <a:lnTo>
                    <a:pt x="1323" y="1520"/>
                  </a:lnTo>
                  <a:lnTo>
                    <a:pt x="1319" y="1523"/>
                  </a:lnTo>
                  <a:lnTo>
                    <a:pt x="1315" y="1527"/>
                  </a:lnTo>
                  <a:lnTo>
                    <a:pt x="1309" y="1529"/>
                  </a:lnTo>
                  <a:lnTo>
                    <a:pt x="1304" y="1531"/>
                  </a:lnTo>
                  <a:lnTo>
                    <a:pt x="1292" y="1534"/>
                  </a:lnTo>
                  <a:lnTo>
                    <a:pt x="1278" y="1534"/>
                  </a:lnTo>
                  <a:lnTo>
                    <a:pt x="1268" y="1534"/>
                  </a:lnTo>
                  <a:lnTo>
                    <a:pt x="1261" y="1533"/>
                  </a:lnTo>
                  <a:lnTo>
                    <a:pt x="1253" y="1531"/>
                  </a:lnTo>
                  <a:lnTo>
                    <a:pt x="1246" y="1528"/>
                  </a:lnTo>
                  <a:lnTo>
                    <a:pt x="1239" y="1524"/>
                  </a:lnTo>
                  <a:lnTo>
                    <a:pt x="1234" y="1520"/>
                  </a:lnTo>
                  <a:lnTo>
                    <a:pt x="1228" y="1516"/>
                  </a:lnTo>
                  <a:lnTo>
                    <a:pt x="1224" y="1510"/>
                  </a:lnTo>
                  <a:lnTo>
                    <a:pt x="1220" y="1504"/>
                  </a:lnTo>
                  <a:lnTo>
                    <a:pt x="1217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6"/>
                  </a:lnTo>
                  <a:lnTo>
                    <a:pt x="1228" y="1391"/>
                  </a:lnTo>
                  <a:lnTo>
                    <a:pt x="1234" y="1385"/>
                  </a:lnTo>
                  <a:lnTo>
                    <a:pt x="1239" y="1381"/>
                  </a:lnTo>
                  <a:lnTo>
                    <a:pt x="1246" y="1378"/>
                  </a:lnTo>
                  <a:lnTo>
                    <a:pt x="1253" y="1374"/>
                  </a:lnTo>
                  <a:lnTo>
                    <a:pt x="1261" y="1372"/>
                  </a:lnTo>
                  <a:lnTo>
                    <a:pt x="1268" y="1370"/>
                  </a:lnTo>
                  <a:lnTo>
                    <a:pt x="1278" y="1370"/>
                  </a:lnTo>
                  <a:lnTo>
                    <a:pt x="1287" y="1370"/>
                  </a:lnTo>
                  <a:lnTo>
                    <a:pt x="1295" y="1372"/>
                  </a:lnTo>
                  <a:lnTo>
                    <a:pt x="1303" y="1374"/>
                  </a:lnTo>
                  <a:lnTo>
                    <a:pt x="1309" y="1378"/>
                  </a:lnTo>
                  <a:lnTo>
                    <a:pt x="1316" y="1382"/>
                  </a:lnTo>
                  <a:lnTo>
                    <a:pt x="1321" y="1386"/>
                  </a:lnTo>
                  <a:lnTo>
                    <a:pt x="1327" y="1392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1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1"/>
                  </a:lnTo>
                  <a:lnTo>
                    <a:pt x="1346" y="1458"/>
                  </a:lnTo>
                  <a:lnTo>
                    <a:pt x="1226" y="1458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1"/>
                  </a:lnTo>
                  <a:lnTo>
                    <a:pt x="1319" y="1411"/>
                  </a:lnTo>
                  <a:lnTo>
                    <a:pt x="1314" y="1404"/>
                  </a:lnTo>
                  <a:lnTo>
                    <a:pt x="1306" y="1396"/>
                  </a:lnTo>
                  <a:lnTo>
                    <a:pt x="1299" y="1391"/>
                  </a:lnTo>
                  <a:lnTo>
                    <a:pt x="1293" y="1388"/>
                  </a:lnTo>
                  <a:lnTo>
                    <a:pt x="1289" y="1387"/>
                  </a:lnTo>
                  <a:lnTo>
                    <a:pt x="1283" y="1386"/>
                  </a:lnTo>
                  <a:lnTo>
                    <a:pt x="1278" y="1386"/>
                  </a:lnTo>
                  <a:lnTo>
                    <a:pt x="1272" y="1386"/>
                  </a:lnTo>
                  <a:lnTo>
                    <a:pt x="1266" y="1387"/>
                  </a:lnTo>
                  <a:lnTo>
                    <a:pt x="1262" y="1388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4"/>
                  </a:lnTo>
                  <a:lnTo>
                    <a:pt x="1236" y="1411"/>
                  </a:lnTo>
                  <a:lnTo>
                    <a:pt x="1232" y="1421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5" y="1395"/>
                  </a:lnTo>
                  <a:lnTo>
                    <a:pt x="1399" y="1388"/>
                  </a:lnTo>
                  <a:lnTo>
                    <a:pt x="1404" y="1383"/>
                  </a:lnTo>
                  <a:lnTo>
                    <a:pt x="1411" y="1379"/>
                  </a:lnTo>
                  <a:lnTo>
                    <a:pt x="1417" y="1375"/>
                  </a:lnTo>
                  <a:lnTo>
                    <a:pt x="1425" y="1372"/>
                  </a:lnTo>
                  <a:lnTo>
                    <a:pt x="1433" y="1371"/>
                  </a:lnTo>
                  <a:lnTo>
                    <a:pt x="1441" y="1370"/>
                  </a:lnTo>
                  <a:lnTo>
                    <a:pt x="1449" y="1370"/>
                  </a:lnTo>
                  <a:lnTo>
                    <a:pt x="1456" y="1371"/>
                  </a:lnTo>
                  <a:lnTo>
                    <a:pt x="1463" y="1372"/>
                  </a:lnTo>
                  <a:lnTo>
                    <a:pt x="1468" y="1374"/>
                  </a:lnTo>
                  <a:lnTo>
                    <a:pt x="1474" y="1377"/>
                  </a:lnTo>
                  <a:lnTo>
                    <a:pt x="1478" y="1380"/>
                  </a:lnTo>
                  <a:lnTo>
                    <a:pt x="1482" y="1382"/>
                  </a:lnTo>
                  <a:lnTo>
                    <a:pt x="1485" y="1386"/>
                  </a:lnTo>
                  <a:lnTo>
                    <a:pt x="1489" y="1391"/>
                  </a:lnTo>
                  <a:lnTo>
                    <a:pt x="1492" y="1395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6"/>
                  </a:lnTo>
                  <a:lnTo>
                    <a:pt x="1498" y="1431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7"/>
                  </a:lnTo>
                  <a:lnTo>
                    <a:pt x="1470" y="1399"/>
                  </a:lnTo>
                  <a:lnTo>
                    <a:pt x="1466" y="1394"/>
                  </a:lnTo>
                  <a:lnTo>
                    <a:pt x="1458" y="1389"/>
                  </a:lnTo>
                  <a:lnTo>
                    <a:pt x="1450" y="1387"/>
                  </a:lnTo>
                  <a:lnTo>
                    <a:pt x="1439" y="1386"/>
                  </a:lnTo>
                  <a:lnTo>
                    <a:pt x="1434" y="1386"/>
                  </a:lnTo>
                  <a:lnTo>
                    <a:pt x="1428" y="1387"/>
                  </a:lnTo>
                  <a:lnTo>
                    <a:pt x="1424" y="1388"/>
                  </a:lnTo>
                  <a:lnTo>
                    <a:pt x="1420" y="1391"/>
                  </a:lnTo>
                  <a:lnTo>
                    <a:pt x="1411" y="1395"/>
                  </a:lnTo>
                  <a:lnTo>
                    <a:pt x="1404" y="1401"/>
                  </a:lnTo>
                  <a:lnTo>
                    <a:pt x="1398" y="1409"/>
                  </a:lnTo>
                  <a:lnTo>
                    <a:pt x="1395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1"/>
                  </a:lnTo>
                  <a:lnTo>
                    <a:pt x="1564" y="1391"/>
                  </a:lnTo>
                  <a:lnTo>
                    <a:pt x="1564" y="1495"/>
                  </a:lnTo>
                  <a:lnTo>
                    <a:pt x="1564" y="1504"/>
                  </a:lnTo>
                  <a:lnTo>
                    <a:pt x="1566" y="1510"/>
                  </a:lnTo>
                  <a:lnTo>
                    <a:pt x="1569" y="1513"/>
                  </a:lnTo>
                  <a:lnTo>
                    <a:pt x="1572" y="1514"/>
                  </a:lnTo>
                  <a:lnTo>
                    <a:pt x="1575" y="1516"/>
                  </a:lnTo>
                  <a:lnTo>
                    <a:pt x="1579" y="1516"/>
                  </a:lnTo>
                  <a:lnTo>
                    <a:pt x="1588" y="1516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2"/>
                  </a:lnTo>
                  <a:lnTo>
                    <a:pt x="1579" y="1532"/>
                  </a:lnTo>
                  <a:lnTo>
                    <a:pt x="1570" y="1532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4"/>
                  </a:lnTo>
                  <a:lnTo>
                    <a:pt x="1549" y="1520"/>
                  </a:lnTo>
                  <a:lnTo>
                    <a:pt x="1547" y="1514"/>
                  </a:lnTo>
                  <a:lnTo>
                    <a:pt x="1546" y="1506"/>
                  </a:lnTo>
                  <a:lnTo>
                    <a:pt x="1545" y="1497"/>
                  </a:lnTo>
                  <a:lnTo>
                    <a:pt x="1545" y="1391"/>
                  </a:lnTo>
                  <a:lnTo>
                    <a:pt x="1518" y="1391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8"/>
                  </a:lnTo>
                  <a:lnTo>
                    <a:pt x="1564" y="1328"/>
                  </a:lnTo>
                  <a:lnTo>
                    <a:pt x="1564" y="1374"/>
                  </a:lnTo>
                  <a:close/>
                  <a:moveTo>
                    <a:pt x="1721" y="1460"/>
                  </a:moveTo>
                  <a:lnTo>
                    <a:pt x="1721" y="1467"/>
                  </a:lnTo>
                  <a:lnTo>
                    <a:pt x="1722" y="1475"/>
                  </a:lnTo>
                  <a:lnTo>
                    <a:pt x="1723" y="1481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7"/>
                  </a:lnTo>
                  <a:lnTo>
                    <a:pt x="1736" y="1501"/>
                  </a:lnTo>
                  <a:lnTo>
                    <a:pt x="1740" y="1505"/>
                  </a:lnTo>
                  <a:lnTo>
                    <a:pt x="1746" y="1508"/>
                  </a:lnTo>
                  <a:lnTo>
                    <a:pt x="1751" y="1510"/>
                  </a:lnTo>
                  <a:lnTo>
                    <a:pt x="1757" y="1513"/>
                  </a:lnTo>
                  <a:lnTo>
                    <a:pt x="1763" y="1515"/>
                  </a:lnTo>
                  <a:lnTo>
                    <a:pt x="1776" y="1517"/>
                  </a:lnTo>
                  <a:lnTo>
                    <a:pt x="1791" y="1517"/>
                  </a:lnTo>
                  <a:lnTo>
                    <a:pt x="1800" y="1517"/>
                  </a:lnTo>
                  <a:lnTo>
                    <a:pt x="1809" y="1515"/>
                  </a:lnTo>
                  <a:lnTo>
                    <a:pt x="1819" y="1511"/>
                  </a:lnTo>
                  <a:lnTo>
                    <a:pt x="1828" y="1507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7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5"/>
                  </a:lnTo>
                  <a:lnTo>
                    <a:pt x="1847" y="1479"/>
                  </a:lnTo>
                  <a:lnTo>
                    <a:pt x="1847" y="1474"/>
                  </a:lnTo>
                  <a:lnTo>
                    <a:pt x="1847" y="1469"/>
                  </a:lnTo>
                  <a:lnTo>
                    <a:pt x="1846" y="1465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2"/>
                  </a:lnTo>
                  <a:lnTo>
                    <a:pt x="1833" y="1447"/>
                  </a:lnTo>
                  <a:lnTo>
                    <a:pt x="1827" y="1442"/>
                  </a:lnTo>
                  <a:lnTo>
                    <a:pt x="1819" y="1439"/>
                  </a:lnTo>
                  <a:lnTo>
                    <a:pt x="1812" y="1437"/>
                  </a:lnTo>
                  <a:lnTo>
                    <a:pt x="1803" y="1435"/>
                  </a:lnTo>
                  <a:lnTo>
                    <a:pt x="1755" y="1423"/>
                  </a:lnTo>
                  <a:lnTo>
                    <a:pt x="1746" y="1420"/>
                  </a:lnTo>
                  <a:lnTo>
                    <a:pt x="1737" y="1416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3"/>
                  </a:lnTo>
                  <a:lnTo>
                    <a:pt x="1709" y="1387"/>
                  </a:lnTo>
                  <a:lnTo>
                    <a:pt x="1708" y="1383"/>
                  </a:lnTo>
                  <a:lnTo>
                    <a:pt x="1707" y="1377"/>
                  </a:lnTo>
                  <a:lnTo>
                    <a:pt x="1707" y="1371"/>
                  </a:lnTo>
                  <a:lnTo>
                    <a:pt x="1708" y="1362"/>
                  </a:lnTo>
                  <a:lnTo>
                    <a:pt x="1710" y="1353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8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20"/>
                  </a:lnTo>
                  <a:lnTo>
                    <a:pt x="1744" y="1317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1"/>
                  </a:lnTo>
                  <a:lnTo>
                    <a:pt x="1781" y="1311"/>
                  </a:lnTo>
                  <a:lnTo>
                    <a:pt x="1789" y="1311"/>
                  </a:lnTo>
                  <a:lnTo>
                    <a:pt x="1796" y="1312"/>
                  </a:lnTo>
                  <a:lnTo>
                    <a:pt x="1804" y="1313"/>
                  </a:lnTo>
                  <a:lnTo>
                    <a:pt x="1812" y="1315"/>
                  </a:lnTo>
                  <a:lnTo>
                    <a:pt x="1818" y="1317"/>
                  </a:lnTo>
                  <a:lnTo>
                    <a:pt x="1825" y="1319"/>
                  </a:lnTo>
                  <a:lnTo>
                    <a:pt x="1831" y="1324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7"/>
                  </a:lnTo>
                  <a:lnTo>
                    <a:pt x="1850" y="1342"/>
                  </a:lnTo>
                  <a:lnTo>
                    <a:pt x="1854" y="1348"/>
                  </a:lnTo>
                  <a:lnTo>
                    <a:pt x="1857" y="1355"/>
                  </a:lnTo>
                  <a:lnTo>
                    <a:pt x="1859" y="1361"/>
                  </a:lnTo>
                  <a:lnTo>
                    <a:pt x="1860" y="1369"/>
                  </a:lnTo>
                  <a:lnTo>
                    <a:pt x="1860" y="1378"/>
                  </a:lnTo>
                  <a:lnTo>
                    <a:pt x="1840" y="1378"/>
                  </a:lnTo>
                  <a:lnTo>
                    <a:pt x="1840" y="1371"/>
                  </a:lnTo>
                  <a:lnTo>
                    <a:pt x="1839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2" y="1352"/>
                  </a:lnTo>
                  <a:lnTo>
                    <a:pt x="1829" y="1347"/>
                  </a:lnTo>
                  <a:lnTo>
                    <a:pt x="1826" y="1344"/>
                  </a:lnTo>
                  <a:lnTo>
                    <a:pt x="1821" y="1341"/>
                  </a:lnTo>
                  <a:lnTo>
                    <a:pt x="1813" y="1334"/>
                  </a:lnTo>
                  <a:lnTo>
                    <a:pt x="1803" y="1331"/>
                  </a:lnTo>
                  <a:lnTo>
                    <a:pt x="1792" y="1329"/>
                  </a:lnTo>
                  <a:lnTo>
                    <a:pt x="1781" y="1328"/>
                  </a:lnTo>
                  <a:lnTo>
                    <a:pt x="1771" y="1328"/>
                  </a:lnTo>
                  <a:lnTo>
                    <a:pt x="1761" y="1330"/>
                  </a:lnTo>
                  <a:lnTo>
                    <a:pt x="1752" y="1333"/>
                  </a:lnTo>
                  <a:lnTo>
                    <a:pt x="1744" y="1338"/>
                  </a:lnTo>
                  <a:lnTo>
                    <a:pt x="1740" y="1340"/>
                  </a:lnTo>
                  <a:lnTo>
                    <a:pt x="1737" y="1343"/>
                  </a:lnTo>
                  <a:lnTo>
                    <a:pt x="1734" y="1346"/>
                  </a:lnTo>
                  <a:lnTo>
                    <a:pt x="1732" y="1351"/>
                  </a:lnTo>
                  <a:lnTo>
                    <a:pt x="1730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8" y="1378"/>
                  </a:lnTo>
                  <a:lnTo>
                    <a:pt x="1730" y="1384"/>
                  </a:lnTo>
                  <a:lnTo>
                    <a:pt x="1733" y="1388"/>
                  </a:lnTo>
                  <a:lnTo>
                    <a:pt x="1737" y="1393"/>
                  </a:lnTo>
                  <a:lnTo>
                    <a:pt x="1741" y="1397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4"/>
                  </a:lnTo>
                  <a:lnTo>
                    <a:pt x="1813" y="1416"/>
                  </a:lnTo>
                  <a:lnTo>
                    <a:pt x="1823" y="1420"/>
                  </a:lnTo>
                  <a:lnTo>
                    <a:pt x="1834" y="1424"/>
                  </a:lnTo>
                  <a:lnTo>
                    <a:pt x="1843" y="1428"/>
                  </a:lnTo>
                  <a:lnTo>
                    <a:pt x="1852" y="1435"/>
                  </a:lnTo>
                  <a:lnTo>
                    <a:pt x="1855" y="1438"/>
                  </a:lnTo>
                  <a:lnTo>
                    <a:pt x="1858" y="1442"/>
                  </a:lnTo>
                  <a:lnTo>
                    <a:pt x="1861" y="1446"/>
                  </a:lnTo>
                  <a:lnTo>
                    <a:pt x="1863" y="1451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7"/>
                  </a:lnTo>
                  <a:lnTo>
                    <a:pt x="1868" y="1473"/>
                  </a:lnTo>
                  <a:lnTo>
                    <a:pt x="1868" y="1480"/>
                  </a:lnTo>
                  <a:lnTo>
                    <a:pt x="1866" y="1489"/>
                  </a:lnTo>
                  <a:lnTo>
                    <a:pt x="1865" y="1494"/>
                  </a:lnTo>
                  <a:lnTo>
                    <a:pt x="1862" y="1500"/>
                  </a:lnTo>
                  <a:lnTo>
                    <a:pt x="1859" y="1504"/>
                  </a:lnTo>
                  <a:lnTo>
                    <a:pt x="1856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9" y="1523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3"/>
                  </a:lnTo>
                  <a:lnTo>
                    <a:pt x="1800" y="1534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8"/>
                  </a:lnTo>
                  <a:lnTo>
                    <a:pt x="1736" y="1524"/>
                  </a:lnTo>
                  <a:lnTo>
                    <a:pt x="1728" y="1521"/>
                  </a:lnTo>
                  <a:lnTo>
                    <a:pt x="1723" y="1517"/>
                  </a:lnTo>
                  <a:lnTo>
                    <a:pt x="1718" y="1511"/>
                  </a:lnTo>
                  <a:lnTo>
                    <a:pt x="1712" y="1506"/>
                  </a:lnTo>
                  <a:lnTo>
                    <a:pt x="1709" y="1500"/>
                  </a:lnTo>
                  <a:lnTo>
                    <a:pt x="1705" y="1493"/>
                  </a:lnTo>
                  <a:lnTo>
                    <a:pt x="1703" y="1486"/>
                  </a:lnTo>
                  <a:lnTo>
                    <a:pt x="1700" y="1478"/>
                  </a:lnTo>
                  <a:lnTo>
                    <a:pt x="1700" y="1468"/>
                  </a:lnTo>
                  <a:lnTo>
                    <a:pt x="1700" y="1460"/>
                  </a:lnTo>
                  <a:lnTo>
                    <a:pt x="1721" y="1460"/>
                  </a:lnTo>
                  <a:close/>
                  <a:moveTo>
                    <a:pt x="1909" y="1458"/>
                  </a:moveTo>
                  <a:lnTo>
                    <a:pt x="1909" y="1468"/>
                  </a:lnTo>
                  <a:lnTo>
                    <a:pt x="1911" y="1479"/>
                  </a:lnTo>
                  <a:lnTo>
                    <a:pt x="1915" y="1489"/>
                  </a:lnTo>
                  <a:lnTo>
                    <a:pt x="1921" y="1499"/>
                  </a:lnTo>
                  <a:lnTo>
                    <a:pt x="1924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7" y="1513"/>
                  </a:lnTo>
                  <a:lnTo>
                    <a:pt x="1941" y="1516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9"/>
                  </a:lnTo>
                  <a:lnTo>
                    <a:pt x="1969" y="1518"/>
                  </a:lnTo>
                  <a:lnTo>
                    <a:pt x="1978" y="1516"/>
                  </a:lnTo>
                  <a:lnTo>
                    <a:pt x="1985" y="1513"/>
                  </a:lnTo>
                  <a:lnTo>
                    <a:pt x="1992" y="1507"/>
                  </a:lnTo>
                  <a:lnTo>
                    <a:pt x="1997" y="1502"/>
                  </a:lnTo>
                  <a:lnTo>
                    <a:pt x="2003" y="1495"/>
                  </a:lnTo>
                  <a:lnTo>
                    <a:pt x="2006" y="1488"/>
                  </a:lnTo>
                  <a:lnTo>
                    <a:pt x="2008" y="1479"/>
                  </a:lnTo>
                  <a:lnTo>
                    <a:pt x="2028" y="1479"/>
                  </a:lnTo>
                  <a:lnTo>
                    <a:pt x="2024" y="1491"/>
                  </a:lnTo>
                  <a:lnTo>
                    <a:pt x="2019" y="1503"/>
                  </a:lnTo>
                  <a:lnTo>
                    <a:pt x="2012" y="1511"/>
                  </a:lnTo>
                  <a:lnTo>
                    <a:pt x="2005" y="1520"/>
                  </a:lnTo>
                  <a:lnTo>
                    <a:pt x="2001" y="1523"/>
                  </a:lnTo>
                  <a:lnTo>
                    <a:pt x="1996" y="1527"/>
                  </a:lnTo>
                  <a:lnTo>
                    <a:pt x="1991" y="1529"/>
                  </a:lnTo>
                  <a:lnTo>
                    <a:pt x="1985" y="1531"/>
                  </a:lnTo>
                  <a:lnTo>
                    <a:pt x="1974" y="1534"/>
                  </a:lnTo>
                  <a:lnTo>
                    <a:pt x="1960" y="1534"/>
                  </a:lnTo>
                  <a:lnTo>
                    <a:pt x="1951" y="1534"/>
                  </a:lnTo>
                  <a:lnTo>
                    <a:pt x="1942" y="1533"/>
                  </a:lnTo>
                  <a:lnTo>
                    <a:pt x="1935" y="1531"/>
                  </a:lnTo>
                  <a:lnTo>
                    <a:pt x="1928" y="1528"/>
                  </a:lnTo>
                  <a:lnTo>
                    <a:pt x="1922" y="1524"/>
                  </a:lnTo>
                  <a:lnTo>
                    <a:pt x="1915" y="1520"/>
                  </a:lnTo>
                  <a:lnTo>
                    <a:pt x="1911" y="1516"/>
                  </a:lnTo>
                  <a:lnTo>
                    <a:pt x="1906" y="1510"/>
                  </a:lnTo>
                  <a:lnTo>
                    <a:pt x="1902" y="1504"/>
                  </a:lnTo>
                  <a:lnTo>
                    <a:pt x="1899" y="1497"/>
                  </a:lnTo>
                  <a:lnTo>
                    <a:pt x="1896" y="1491"/>
                  </a:lnTo>
                  <a:lnTo>
                    <a:pt x="1894" y="1483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4" y="1422"/>
                  </a:lnTo>
                  <a:lnTo>
                    <a:pt x="1896" y="1415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6"/>
                  </a:lnTo>
                  <a:lnTo>
                    <a:pt x="1911" y="1391"/>
                  </a:lnTo>
                  <a:lnTo>
                    <a:pt x="1915" y="1385"/>
                  </a:lnTo>
                  <a:lnTo>
                    <a:pt x="1922" y="1381"/>
                  </a:lnTo>
                  <a:lnTo>
                    <a:pt x="1928" y="1378"/>
                  </a:lnTo>
                  <a:lnTo>
                    <a:pt x="1935" y="1374"/>
                  </a:lnTo>
                  <a:lnTo>
                    <a:pt x="1942" y="1372"/>
                  </a:lnTo>
                  <a:lnTo>
                    <a:pt x="1951" y="1370"/>
                  </a:lnTo>
                  <a:lnTo>
                    <a:pt x="1960" y="1370"/>
                  </a:lnTo>
                  <a:lnTo>
                    <a:pt x="1968" y="1370"/>
                  </a:lnTo>
                  <a:lnTo>
                    <a:pt x="1977" y="1372"/>
                  </a:lnTo>
                  <a:lnTo>
                    <a:pt x="1984" y="1374"/>
                  </a:lnTo>
                  <a:lnTo>
                    <a:pt x="1992" y="1378"/>
                  </a:lnTo>
                  <a:lnTo>
                    <a:pt x="1998" y="1382"/>
                  </a:lnTo>
                  <a:lnTo>
                    <a:pt x="2004" y="1386"/>
                  </a:lnTo>
                  <a:lnTo>
                    <a:pt x="2008" y="1392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1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1"/>
                  </a:lnTo>
                  <a:lnTo>
                    <a:pt x="2028" y="1458"/>
                  </a:lnTo>
                  <a:lnTo>
                    <a:pt x="1909" y="1458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1"/>
                  </a:lnTo>
                  <a:lnTo>
                    <a:pt x="2002" y="1411"/>
                  </a:lnTo>
                  <a:lnTo>
                    <a:pt x="1995" y="1404"/>
                  </a:lnTo>
                  <a:lnTo>
                    <a:pt x="1989" y="1396"/>
                  </a:lnTo>
                  <a:lnTo>
                    <a:pt x="1980" y="1391"/>
                  </a:lnTo>
                  <a:lnTo>
                    <a:pt x="1976" y="1388"/>
                  </a:lnTo>
                  <a:lnTo>
                    <a:pt x="1970" y="1387"/>
                  </a:lnTo>
                  <a:lnTo>
                    <a:pt x="1965" y="1386"/>
                  </a:lnTo>
                  <a:lnTo>
                    <a:pt x="1960" y="1386"/>
                  </a:lnTo>
                  <a:lnTo>
                    <a:pt x="1954" y="1386"/>
                  </a:lnTo>
                  <a:lnTo>
                    <a:pt x="1949" y="1387"/>
                  </a:lnTo>
                  <a:lnTo>
                    <a:pt x="1943" y="1388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4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1"/>
                  </a:lnTo>
                  <a:lnTo>
                    <a:pt x="2076" y="1402"/>
                  </a:lnTo>
                  <a:lnTo>
                    <a:pt x="2082" y="1394"/>
                  </a:lnTo>
                  <a:lnTo>
                    <a:pt x="2087" y="1387"/>
                  </a:lnTo>
                  <a:lnTo>
                    <a:pt x="2095" y="1382"/>
                  </a:lnTo>
                  <a:lnTo>
                    <a:pt x="2102" y="1378"/>
                  </a:lnTo>
                  <a:lnTo>
                    <a:pt x="2111" y="1374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2"/>
                  </a:lnTo>
                  <a:lnTo>
                    <a:pt x="2125" y="1392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5"/>
                  </a:lnTo>
                  <a:lnTo>
                    <a:pt x="2102" y="1397"/>
                  </a:lnTo>
                  <a:lnTo>
                    <a:pt x="2098" y="1400"/>
                  </a:lnTo>
                  <a:lnTo>
                    <a:pt x="2093" y="1404"/>
                  </a:lnTo>
                  <a:lnTo>
                    <a:pt x="2089" y="1407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20"/>
                  </a:lnTo>
                  <a:lnTo>
                    <a:pt x="2077" y="1424"/>
                  </a:lnTo>
                  <a:lnTo>
                    <a:pt x="2075" y="1429"/>
                  </a:lnTo>
                  <a:lnTo>
                    <a:pt x="2074" y="1436"/>
                  </a:lnTo>
                  <a:lnTo>
                    <a:pt x="2073" y="1441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5"/>
                  </a:moveTo>
                  <a:lnTo>
                    <a:pt x="2308" y="1315"/>
                  </a:lnTo>
                  <a:lnTo>
                    <a:pt x="2308" y="1345"/>
                  </a:lnTo>
                  <a:lnTo>
                    <a:pt x="2289" y="1345"/>
                  </a:lnTo>
                  <a:lnTo>
                    <a:pt x="2289" y="1315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5"/>
                  </a:lnTo>
                  <a:lnTo>
                    <a:pt x="2449" y="1408"/>
                  </a:lnTo>
                  <a:lnTo>
                    <a:pt x="2444" y="1401"/>
                  </a:lnTo>
                  <a:lnTo>
                    <a:pt x="2440" y="1396"/>
                  </a:lnTo>
                  <a:lnTo>
                    <a:pt x="2434" y="1392"/>
                  </a:lnTo>
                  <a:lnTo>
                    <a:pt x="2427" y="1388"/>
                  </a:lnTo>
                  <a:lnTo>
                    <a:pt x="2419" y="1386"/>
                  </a:lnTo>
                  <a:lnTo>
                    <a:pt x="2410" y="1386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2"/>
                  </a:lnTo>
                  <a:lnTo>
                    <a:pt x="2382" y="1395"/>
                  </a:lnTo>
                  <a:lnTo>
                    <a:pt x="2378" y="1398"/>
                  </a:lnTo>
                  <a:lnTo>
                    <a:pt x="2373" y="1402"/>
                  </a:lnTo>
                  <a:lnTo>
                    <a:pt x="2369" y="1407"/>
                  </a:lnTo>
                  <a:lnTo>
                    <a:pt x="2363" y="1416"/>
                  </a:lnTo>
                  <a:lnTo>
                    <a:pt x="2359" y="1428"/>
                  </a:lnTo>
                  <a:lnTo>
                    <a:pt x="2357" y="1440"/>
                  </a:lnTo>
                  <a:lnTo>
                    <a:pt x="2356" y="1452"/>
                  </a:lnTo>
                  <a:lnTo>
                    <a:pt x="2357" y="1465"/>
                  </a:lnTo>
                  <a:lnTo>
                    <a:pt x="2359" y="1477"/>
                  </a:lnTo>
                  <a:lnTo>
                    <a:pt x="2363" y="1488"/>
                  </a:lnTo>
                  <a:lnTo>
                    <a:pt x="2369" y="1497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10"/>
                  </a:lnTo>
                  <a:lnTo>
                    <a:pt x="2386" y="1513"/>
                  </a:lnTo>
                  <a:lnTo>
                    <a:pt x="2392" y="1516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9"/>
                  </a:lnTo>
                  <a:lnTo>
                    <a:pt x="2419" y="1518"/>
                  </a:lnTo>
                  <a:lnTo>
                    <a:pt x="2427" y="1516"/>
                  </a:lnTo>
                  <a:lnTo>
                    <a:pt x="2434" y="1511"/>
                  </a:lnTo>
                  <a:lnTo>
                    <a:pt x="2440" y="1506"/>
                  </a:lnTo>
                  <a:lnTo>
                    <a:pt x="2447" y="1500"/>
                  </a:lnTo>
                  <a:lnTo>
                    <a:pt x="2451" y="1492"/>
                  </a:lnTo>
                  <a:lnTo>
                    <a:pt x="2454" y="1483"/>
                  </a:lnTo>
                  <a:lnTo>
                    <a:pt x="2455" y="1475"/>
                  </a:lnTo>
                  <a:lnTo>
                    <a:pt x="2475" y="1475"/>
                  </a:lnTo>
                  <a:lnTo>
                    <a:pt x="2471" y="1488"/>
                  </a:lnTo>
                  <a:lnTo>
                    <a:pt x="2467" y="1500"/>
                  </a:lnTo>
                  <a:lnTo>
                    <a:pt x="2464" y="1505"/>
                  </a:lnTo>
                  <a:lnTo>
                    <a:pt x="2461" y="1510"/>
                  </a:lnTo>
                  <a:lnTo>
                    <a:pt x="2457" y="1515"/>
                  </a:lnTo>
                  <a:lnTo>
                    <a:pt x="2453" y="1519"/>
                  </a:lnTo>
                  <a:lnTo>
                    <a:pt x="2449" y="1522"/>
                  </a:lnTo>
                  <a:lnTo>
                    <a:pt x="2444" y="1526"/>
                  </a:lnTo>
                  <a:lnTo>
                    <a:pt x="2439" y="1529"/>
                  </a:lnTo>
                  <a:lnTo>
                    <a:pt x="2435" y="1531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4"/>
                  </a:lnTo>
                  <a:lnTo>
                    <a:pt x="2394" y="1533"/>
                  </a:lnTo>
                  <a:lnTo>
                    <a:pt x="2386" y="1531"/>
                  </a:lnTo>
                  <a:lnTo>
                    <a:pt x="2379" y="1528"/>
                  </a:lnTo>
                  <a:lnTo>
                    <a:pt x="2372" y="1524"/>
                  </a:lnTo>
                  <a:lnTo>
                    <a:pt x="2366" y="1520"/>
                  </a:lnTo>
                  <a:lnTo>
                    <a:pt x="2360" y="1516"/>
                  </a:lnTo>
                  <a:lnTo>
                    <a:pt x="2356" y="1510"/>
                  </a:lnTo>
                  <a:lnTo>
                    <a:pt x="2352" y="1504"/>
                  </a:lnTo>
                  <a:lnTo>
                    <a:pt x="2347" y="1497"/>
                  </a:lnTo>
                  <a:lnTo>
                    <a:pt x="2344" y="1491"/>
                  </a:lnTo>
                  <a:lnTo>
                    <a:pt x="2342" y="1485"/>
                  </a:lnTo>
                  <a:lnTo>
                    <a:pt x="2340" y="1477"/>
                  </a:lnTo>
                  <a:lnTo>
                    <a:pt x="2338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5"/>
                  </a:lnTo>
                  <a:lnTo>
                    <a:pt x="2338" y="1436"/>
                  </a:lnTo>
                  <a:lnTo>
                    <a:pt x="2340" y="1428"/>
                  </a:lnTo>
                  <a:lnTo>
                    <a:pt x="2342" y="1421"/>
                  </a:lnTo>
                  <a:lnTo>
                    <a:pt x="2344" y="1413"/>
                  </a:lnTo>
                  <a:lnTo>
                    <a:pt x="2347" y="1407"/>
                  </a:lnTo>
                  <a:lnTo>
                    <a:pt x="2352" y="1400"/>
                  </a:lnTo>
                  <a:lnTo>
                    <a:pt x="2356" y="1395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7"/>
                  </a:lnTo>
                  <a:lnTo>
                    <a:pt x="2386" y="1373"/>
                  </a:lnTo>
                  <a:lnTo>
                    <a:pt x="2394" y="1372"/>
                  </a:lnTo>
                  <a:lnTo>
                    <a:pt x="2401" y="1370"/>
                  </a:lnTo>
                  <a:lnTo>
                    <a:pt x="2410" y="1370"/>
                  </a:lnTo>
                  <a:lnTo>
                    <a:pt x="2422" y="1371"/>
                  </a:lnTo>
                  <a:lnTo>
                    <a:pt x="2434" y="1373"/>
                  </a:lnTo>
                  <a:lnTo>
                    <a:pt x="2443" y="1378"/>
                  </a:lnTo>
                  <a:lnTo>
                    <a:pt x="2453" y="1383"/>
                  </a:lnTo>
                  <a:lnTo>
                    <a:pt x="2456" y="1387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400"/>
                  </a:lnTo>
                  <a:lnTo>
                    <a:pt x="2468" y="1405"/>
                  </a:lnTo>
                  <a:lnTo>
                    <a:pt x="2470" y="1411"/>
                  </a:lnTo>
                  <a:lnTo>
                    <a:pt x="2473" y="1416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8"/>
                  </a:moveTo>
                  <a:lnTo>
                    <a:pt x="2513" y="1468"/>
                  </a:lnTo>
                  <a:lnTo>
                    <a:pt x="2516" y="1479"/>
                  </a:lnTo>
                  <a:lnTo>
                    <a:pt x="2519" y="1489"/>
                  </a:lnTo>
                  <a:lnTo>
                    <a:pt x="2524" y="1499"/>
                  </a:lnTo>
                  <a:lnTo>
                    <a:pt x="2528" y="1503"/>
                  </a:lnTo>
                  <a:lnTo>
                    <a:pt x="2532" y="1506"/>
                  </a:lnTo>
                  <a:lnTo>
                    <a:pt x="2535" y="1510"/>
                  </a:lnTo>
                  <a:lnTo>
                    <a:pt x="2541" y="1513"/>
                  </a:lnTo>
                  <a:lnTo>
                    <a:pt x="2545" y="1516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9"/>
                  </a:lnTo>
                  <a:lnTo>
                    <a:pt x="2573" y="1518"/>
                  </a:lnTo>
                  <a:lnTo>
                    <a:pt x="2582" y="1516"/>
                  </a:lnTo>
                  <a:lnTo>
                    <a:pt x="2589" y="1513"/>
                  </a:lnTo>
                  <a:lnTo>
                    <a:pt x="2596" y="1507"/>
                  </a:lnTo>
                  <a:lnTo>
                    <a:pt x="2601" y="1502"/>
                  </a:lnTo>
                  <a:lnTo>
                    <a:pt x="2606" y="1495"/>
                  </a:lnTo>
                  <a:lnTo>
                    <a:pt x="2610" y="1488"/>
                  </a:lnTo>
                  <a:lnTo>
                    <a:pt x="2612" y="1479"/>
                  </a:lnTo>
                  <a:lnTo>
                    <a:pt x="2631" y="1479"/>
                  </a:lnTo>
                  <a:lnTo>
                    <a:pt x="2628" y="1491"/>
                  </a:lnTo>
                  <a:lnTo>
                    <a:pt x="2623" y="1503"/>
                  </a:lnTo>
                  <a:lnTo>
                    <a:pt x="2617" y="1511"/>
                  </a:lnTo>
                  <a:lnTo>
                    <a:pt x="2610" y="1520"/>
                  </a:lnTo>
                  <a:lnTo>
                    <a:pt x="2605" y="1523"/>
                  </a:lnTo>
                  <a:lnTo>
                    <a:pt x="2600" y="1527"/>
                  </a:lnTo>
                  <a:lnTo>
                    <a:pt x="2595" y="1529"/>
                  </a:lnTo>
                  <a:lnTo>
                    <a:pt x="2589" y="1531"/>
                  </a:lnTo>
                  <a:lnTo>
                    <a:pt x="2577" y="1534"/>
                  </a:lnTo>
                  <a:lnTo>
                    <a:pt x="2563" y="1534"/>
                  </a:lnTo>
                  <a:lnTo>
                    <a:pt x="2555" y="1534"/>
                  </a:lnTo>
                  <a:lnTo>
                    <a:pt x="2546" y="1533"/>
                  </a:lnTo>
                  <a:lnTo>
                    <a:pt x="2538" y="1531"/>
                  </a:lnTo>
                  <a:lnTo>
                    <a:pt x="2532" y="1528"/>
                  </a:lnTo>
                  <a:lnTo>
                    <a:pt x="2525" y="1524"/>
                  </a:lnTo>
                  <a:lnTo>
                    <a:pt x="2520" y="1520"/>
                  </a:lnTo>
                  <a:lnTo>
                    <a:pt x="2515" y="1516"/>
                  </a:lnTo>
                  <a:lnTo>
                    <a:pt x="2510" y="1510"/>
                  </a:lnTo>
                  <a:lnTo>
                    <a:pt x="2506" y="1504"/>
                  </a:lnTo>
                  <a:lnTo>
                    <a:pt x="2503" y="1497"/>
                  </a:lnTo>
                  <a:lnTo>
                    <a:pt x="2500" y="1491"/>
                  </a:lnTo>
                  <a:lnTo>
                    <a:pt x="2497" y="1483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7"/>
                  </a:lnTo>
                  <a:lnTo>
                    <a:pt x="2497" y="1422"/>
                  </a:lnTo>
                  <a:lnTo>
                    <a:pt x="2500" y="1415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6"/>
                  </a:lnTo>
                  <a:lnTo>
                    <a:pt x="2515" y="1391"/>
                  </a:lnTo>
                  <a:lnTo>
                    <a:pt x="2520" y="1385"/>
                  </a:lnTo>
                  <a:lnTo>
                    <a:pt x="2525" y="1381"/>
                  </a:lnTo>
                  <a:lnTo>
                    <a:pt x="2532" y="1378"/>
                  </a:lnTo>
                  <a:lnTo>
                    <a:pt x="2538" y="1374"/>
                  </a:lnTo>
                  <a:lnTo>
                    <a:pt x="2546" y="1372"/>
                  </a:lnTo>
                  <a:lnTo>
                    <a:pt x="2555" y="1370"/>
                  </a:lnTo>
                  <a:lnTo>
                    <a:pt x="2563" y="1370"/>
                  </a:lnTo>
                  <a:lnTo>
                    <a:pt x="2573" y="1370"/>
                  </a:lnTo>
                  <a:lnTo>
                    <a:pt x="2581" y="1372"/>
                  </a:lnTo>
                  <a:lnTo>
                    <a:pt x="2588" y="1374"/>
                  </a:lnTo>
                  <a:lnTo>
                    <a:pt x="2596" y="1378"/>
                  </a:lnTo>
                  <a:lnTo>
                    <a:pt x="2602" y="1382"/>
                  </a:lnTo>
                  <a:lnTo>
                    <a:pt x="2608" y="1386"/>
                  </a:lnTo>
                  <a:lnTo>
                    <a:pt x="2613" y="1392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1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1"/>
                  </a:lnTo>
                  <a:lnTo>
                    <a:pt x="2632" y="1449"/>
                  </a:lnTo>
                  <a:lnTo>
                    <a:pt x="2632" y="1458"/>
                  </a:lnTo>
                  <a:lnTo>
                    <a:pt x="2513" y="1458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1"/>
                  </a:lnTo>
                  <a:lnTo>
                    <a:pt x="2605" y="1411"/>
                  </a:lnTo>
                  <a:lnTo>
                    <a:pt x="2599" y="1404"/>
                  </a:lnTo>
                  <a:lnTo>
                    <a:pt x="2592" y="1396"/>
                  </a:lnTo>
                  <a:lnTo>
                    <a:pt x="2584" y="1391"/>
                  </a:lnTo>
                  <a:lnTo>
                    <a:pt x="2579" y="1388"/>
                  </a:lnTo>
                  <a:lnTo>
                    <a:pt x="2574" y="1387"/>
                  </a:lnTo>
                  <a:lnTo>
                    <a:pt x="2569" y="1386"/>
                  </a:lnTo>
                  <a:lnTo>
                    <a:pt x="2563" y="1386"/>
                  </a:lnTo>
                  <a:lnTo>
                    <a:pt x="2558" y="1386"/>
                  </a:lnTo>
                  <a:lnTo>
                    <a:pt x="2552" y="1387"/>
                  </a:lnTo>
                  <a:lnTo>
                    <a:pt x="2547" y="1388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4"/>
                  </a:lnTo>
                  <a:lnTo>
                    <a:pt x="2522" y="1411"/>
                  </a:lnTo>
                  <a:lnTo>
                    <a:pt x="2517" y="1421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5"/>
                  </a:moveTo>
                  <a:lnTo>
                    <a:pt x="1382" y="1822"/>
                  </a:lnTo>
                  <a:lnTo>
                    <a:pt x="1382" y="1831"/>
                  </a:lnTo>
                  <a:lnTo>
                    <a:pt x="1380" y="1839"/>
                  </a:lnTo>
                  <a:lnTo>
                    <a:pt x="1377" y="1846"/>
                  </a:lnTo>
                  <a:lnTo>
                    <a:pt x="1375" y="1854"/>
                  </a:lnTo>
                  <a:lnTo>
                    <a:pt x="1372" y="1860"/>
                  </a:lnTo>
                  <a:lnTo>
                    <a:pt x="1368" y="1867"/>
                  </a:lnTo>
                  <a:lnTo>
                    <a:pt x="1363" y="1872"/>
                  </a:lnTo>
                  <a:lnTo>
                    <a:pt x="1359" y="1878"/>
                  </a:lnTo>
                  <a:lnTo>
                    <a:pt x="1353" y="1883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7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3"/>
                  </a:lnTo>
                  <a:lnTo>
                    <a:pt x="1260" y="1878"/>
                  </a:lnTo>
                  <a:lnTo>
                    <a:pt x="1254" y="1872"/>
                  </a:lnTo>
                  <a:lnTo>
                    <a:pt x="1250" y="1867"/>
                  </a:lnTo>
                  <a:lnTo>
                    <a:pt x="1247" y="1860"/>
                  </a:lnTo>
                  <a:lnTo>
                    <a:pt x="1244" y="1854"/>
                  </a:lnTo>
                  <a:lnTo>
                    <a:pt x="1240" y="1846"/>
                  </a:lnTo>
                  <a:lnTo>
                    <a:pt x="1238" y="1839"/>
                  </a:lnTo>
                  <a:lnTo>
                    <a:pt x="1237" y="1831"/>
                  </a:lnTo>
                  <a:lnTo>
                    <a:pt x="1236" y="1822"/>
                  </a:lnTo>
                  <a:lnTo>
                    <a:pt x="1236" y="1815"/>
                  </a:lnTo>
                  <a:lnTo>
                    <a:pt x="1236" y="1806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6"/>
                  </a:lnTo>
                  <a:lnTo>
                    <a:pt x="1247" y="1768"/>
                  </a:lnTo>
                  <a:lnTo>
                    <a:pt x="1250" y="1762"/>
                  </a:lnTo>
                  <a:lnTo>
                    <a:pt x="1254" y="1757"/>
                  </a:lnTo>
                  <a:lnTo>
                    <a:pt x="1260" y="1751"/>
                  </a:lnTo>
                  <a:lnTo>
                    <a:pt x="1265" y="1747"/>
                  </a:lnTo>
                  <a:lnTo>
                    <a:pt x="1271" y="1743"/>
                  </a:lnTo>
                  <a:lnTo>
                    <a:pt x="1278" y="1738"/>
                  </a:lnTo>
                  <a:lnTo>
                    <a:pt x="1285" y="1736"/>
                  </a:lnTo>
                  <a:lnTo>
                    <a:pt x="1292" y="1734"/>
                  </a:lnTo>
                  <a:lnTo>
                    <a:pt x="1301" y="1733"/>
                  </a:lnTo>
                  <a:lnTo>
                    <a:pt x="1309" y="1732"/>
                  </a:lnTo>
                  <a:lnTo>
                    <a:pt x="1318" y="1733"/>
                  </a:lnTo>
                  <a:lnTo>
                    <a:pt x="1326" y="1734"/>
                  </a:lnTo>
                  <a:lnTo>
                    <a:pt x="1333" y="1736"/>
                  </a:lnTo>
                  <a:lnTo>
                    <a:pt x="1341" y="1738"/>
                  </a:lnTo>
                  <a:lnTo>
                    <a:pt x="1347" y="1743"/>
                  </a:lnTo>
                  <a:lnTo>
                    <a:pt x="1353" y="1747"/>
                  </a:lnTo>
                  <a:lnTo>
                    <a:pt x="1359" y="1751"/>
                  </a:lnTo>
                  <a:lnTo>
                    <a:pt x="1363" y="1757"/>
                  </a:lnTo>
                  <a:lnTo>
                    <a:pt x="1368" y="1762"/>
                  </a:lnTo>
                  <a:lnTo>
                    <a:pt x="1372" y="1768"/>
                  </a:lnTo>
                  <a:lnTo>
                    <a:pt x="1375" y="1776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6"/>
                  </a:lnTo>
                  <a:lnTo>
                    <a:pt x="1383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8" y="1839"/>
                  </a:lnTo>
                  <a:lnTo>
                    <a:pt x="1262" y="1849"/>
                  </a:lnTo>
                  <a:lnTo>
                    <a:pt x="1268" y="1860"/>
                  </a:lnTo>
                  <a:lnTo>
                    <a:pt x="1272" y="1865"/>
                  </a:lnTo>
                  <a:lnTo>
                    <a:pt x="1276" y="1869"/>
                  </a:lnTo>
                  <a:lnTo>
                    <a:pt x="1280" y="1872"/>
                  </a:lnTo>
                  <a:lnTo>
                    <a:pt x="1286" y="1875"/>
                  </a:lnTo>
                  <a:lnTo>
                    <a:pt x="1291" y="1878"/>
                  </a:lnTo>
                  <a:lnTo>
                    <a:pt x="1296" y="1880"/>
                  </a:lnTo>
                  <a:lnTo>
                    <a:pt x="1303" y="1881"/>
                  </a:lnTo>
                  <a:lnTo>
                    <a:pt x="1309" y="1881"/>
                  </a:lnTo>
                  <a:lnTo>
                    <a:pt x="1316" y="1881"/>
                  </a:lnTo>
                  <a:lnTo>
                    <a:pt x="1321" y="1880"/>
                  </a:lnTo>
                  <a:lnTo>
                    <a:pt x="1328" y="1878"/>
                  </a:lnTo>
                  <a:lnTo>
                    <a:pt x="1333" y="1875"/>
                  </a:lnTo>
                  <a:lnTo>
                    <a:pt x="1337" y="1872"/>
                  </a:lnTo>
                  <a:lnTo>
                    <a:pt x="1342" y="1869"/>
                  </a:lnTo>
                  <a:lnTo>
                    <a:pt x="1346" y="1865"/>
                  </a:lnTo>
                  <a:lnTo>
                    <a:pt x="1350" y="1860"/>
                  </a:lnTo>
                  <a:lnTo>
                    <a:pt x="1356" y="1849"/>
                  </a:lnTo>
                  <a:lnTo>
                    <a:pt x="1360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60" y="1790"/>
                  </a:lnTo>
                  <a:lnTo>
                    <a:pt x="1356" y="1779"/>
                  </a:lnTo>
                  <a:lnTo>
                    <a:pt x="1350" y="1768"/>
                  </a:lnTo>
                  <a:lnTo>
                    <a:pt x="1346" y="1764"/>
                  </a:lnTo>
                  <a:lnTo>
                    <a:pt x="1342" y="1761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50"/>
                  </a:lnTo>
                  <a:lnTo>
                    <a:pt x="1316" y="1748"/>
                  </a:lnTo>
                  <a:lnTo>
                    <a:pt x="1309" y="1748"/>
                  </a:lnTo>
                  <a:lnTo>
                    <a:pt x="1303" y="1748"/>
                  </a:lnTo>
                  <a:lnTo>
                    <a:pt x="1296" y="1750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1"/>
                  </a:lnTo>
                  <a:lnTo>
                    <a:pt x="1272" y="1764"/>
                  </a:lnTo>
                  <a:lnTo>
                    <a:pt x="1268" y="1768"/>
                  </a:lnTo>
                  <a:lnTo>
                    <a:pt x="1262" y="1779"/>
                  </a:lnTo>
                  <a:lnTo>
                    <a:pt x="1258" y="1790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2" y="1893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7"/>
                  </a:lnTo>
                  <a:lnTo>
                    <a:pt x="1422" y="1737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6"/>
                  </a:lnTo>
                  <a:lnTo>
                    <a:pt x="1428" y="1690"/>
                  </a:lnTo>
                  <a:lnTo>
                    <a:pt x="1434" y="1684"/>
                  </a:lnTo>
                  <a:lnTo>
                    <a:pt x="1440" y="1680"/>
                  </a:lnTo>
                  <a:lnTo>
                    <a:pt x="1449" y="1678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3"/>
                  </a:lnTo>
                  <a:lnTo>
                    <a:pt x="1454" y="1694"/>
                  </a:lnTo>
                  <a:lnTo>
                    <a:pt x="1449" y="1695"/>
                  </a:lnTo>
                  <a:lnTo>
                    <a:pt x="1445" y="1698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1" y="1737"/>
                  </a:lnTo>
                  <a:lnTo>
                    <a:pt x="1471" y="1752"/>
                  </a:lnTo>
                  <a:close/>
                  <a:moveTo>
                    <a:pt x="1587" y="1821"/>
                  </a:moveTo>
                  <a:lnTo>
                    <a:pt x="1587" y="1829"/>
                  </a:lnTo>
                  <a:lnTo>
                    <a:pt x="1588" y="1837"/>
                  </a:lnTo>
                  <a:lnTo>
                    <a:pt x="1589" y="1843"/>
                  </a:lnTo>
                  <a:lnTo>
                    <a:pt x="1591" y="1849"/>
                  </a:lnTo>
                  <a:lnTo>
                    <a:pt x="1595" y="1855"/>
                  </a:lnTo>
                  <a:lnTo>
                    <a:pt x="1598" y="1859"/>
                  </a:lnTo>
                  <a:lnTo>
                    <a:pt x="1602" y="1863"/>
                  </a:lnTo>
                  <a:lnTo>
                    <a:pt x="1606" y="1867"/>
                  </a:lnTo>
                  <a:lnTo>
                    <a:pt x="1612" y="1870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6"/>
                  </a:lnTo>
                  <a:lnTo>
                    <a:pt x="1642" y="1879"/>
                  </a:lnTo>
                  <a:lnTo>
                    <a:pt x="1657" y="1880"/>
                  </a:lnTo>
                  <a:lnTo>
                    <a:pt x="1666" y="1879"/>
                  </a:lnTo>
                  <a:lnTo>
                    <a:pt x="1676" y="1876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7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6"/>
                  </a:lnTo>
                  <a:lnTo>
                    <a:pt x="1710" y="1852"/>
                  </a:lnTo>
                  <a:lnTo>
                    <a:pt x="1712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2" y="1827"/>
                  </a:lnTo>
                  <a:lnTo>
                    <a:pt x="1711" y="1824"/>
                  </a:lnTo>
                  <a:lnTo>
                    <a:pt x="1710" y="1820"/>
                  </a:lnTo>
                  <a:lnTo>
                    <a:pt x="1705" y="1814"/>
                  </a:lnTo>
                  <a:lnTo>
                    <a:pt x="1699" y="1808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9"/>
                  </a:lnTo>
                  <a:lnTo>
                    <a:pt x="1669" y="1797"/>
                  </a:lnTo>
                  <a:lnTo>
                    <a:pt x="1622" y="1785"/>
                  </a:lnTo>
                  <a:lnTo>
                    <a:pt x="1612" y="1783"/>
                  </a:lnTo>
                  <a:lnTo>
                    <a:pt x="1603" y="1779"/>
                  </a:lnTo>
                  <a:lnTo>
                    <a:pt x="1595" y="1775"/>
                  </a:lnTo>
                  <a:lnTo>
                    <a:pt x="1588" y="1770"/>
                  </a:lnTo>
                  <a:lnTo>
                    <a:pt x="1582" y="1763"/>
                  </a:lnTo>
                  <a:lnTo>
                    <a:pt x="1577" y="1754"/>
                  </a:lnTo>
                  <a:lnTo>
                    <a:pt x="1575" y="1750"/>
                  </a:lnTo>
                  <a:lnTo>
                    <a:pt x="1574" y="1745"/>
                  </a:lnTo>
                  <a:lnTo>
                    <a:pt x="1573" y="1739"/>
                  </a:lnTo>
                  <a:lnTo>
                    <a:pt x="1573" y="1733"/>
                  </a:lnTo>
                  <a:lnTo>
                    <a:pt x="1574" y="1724"/>
                  </a:lnTo>
                  <a:lnTo>
                    <a:pt x="1576" y="1714"/>
                  </a:lnTo>
                  <a:lnTo>
                    <a:pt x="1578" y="1709"/>
                  </a:lnTo>
                  <a:lnTo>
                    <a:pt x="1580" y="1705"/>
                  </a:lnTo>
                  <a:lnTo>
                    <a:pt x="1584" y="1699"/>
                  </a:lnTo>
                  <a:lnTo>
                    <a:pt x="1587" y="1695"/>
                  </a:lnTo>
                  <a:lnTo>
                    <a:pt x="1591" y="1691"/>
                  </a:lnTo>
                  <a:lnTo>
                    <a:pt x="1597" y="1686"/>
                  </a:lnTo>
                  <a:lnTo>
                    <a:pt x="1603" y="1682"/>
                  </a:lnTo>
                  <a:lnTo>
                    <a:pt x="1610" y="1679"/>
                  </a:lnTo>
                  <a:lnTo>
                    <a:pt x="1617" y="1677"/>
                  </a:lnTo>
                  <a:lnTo>
                    <a:pt x="1627" y="1675"/>
                  </a:lnTo>
                  <a:lnTo>
                    <a:pt x="1637" y="1672"/>
                  </a:lnTo>
                  <a:lnTo>
                    <a:pt x="1647" y="1672"/>
                  </a:lnTo>
                  <a:lnTo>
                    <a:pt x="1655" y="1672"/>
                  </a:lnTo>
                  <a:lnTo>
                    <a:pt x="1663" y="1673"/>
                  </a:lnTo>
                  <a:lnTo>
                    <a:pt x="1670" y="1675"/>
                  </a:lnTo>
                  <a:lnTo>
                    <a:pt x="1678" y="1677"/>
                  </a:lnTo>
                  <a:lnTo>
                    <a:pt x="1684" y="1679"/>
                  </a:lnTo>
                  <a:lnTo>
                    <a:pt x="1691" y="1682"/>
                  </a:lnTo>
                  <a:lnTo>
                    <a:pt x="1697" y="1685"/>
                  </a:lnTo>
                  <a:lnTo>
                    <a:pt x="1703" y="1690"/>
                  </a:lnTo>
                  <a:lnTo>
                    <a:pt x="1708" y="1694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10"/>
                  </a:lnTo>
                  <a:lnTo>
                    <a:pt x="1723" y="1717"/>
                  </a:lnTo>
                  <a:lnTo>
                    <a:pt x="1725" y="1724"/>
                  </a:lnTo>
                  <a:lnTo>
                    <a:pt x="1726" y="1732"/>
                  </a:lnTo>
                  <a:lnTo>
                    <a:pt x="1726" y="1739"/>
                  </a:lnTo>
                  <a:lnTo>
                    <a:pt x="1706" y="1739"/>
                  </a:lnTo>
                  <a:lnTo>
                    <a:pt x="1706" y="1734"/>
                  </a:lnTo>
                  <a:lnTo>
                    <a:pt x="1705" y="1727"/>
                  </a:lnTo>
                  <a:lnTo>
                    <a:pt x="1703" y="1723"/>
                  </a:lnTo>
                  <a:lnTo>
                    <a:pt x="1700" y="1718"/>
                  </a:lnTo>
                  <a:lnTo>
                    <a:pt x="1698" y="1713"/>
                  </a:lnTo>
                  <a:lnTo>
                    <a:pt x="1695" y="1709"/>
                  </a:lnTo>
                  <a:lnTo>
                    <a:pt x="1692" y="1706"/>
                  </a:lnTo>
                  <a:lnTo>
                    <a:pt x="1687" y="1703"/>
                  </a:lnTo>
                  <a:lnTo>
                    <a:pt x="1679" y="1697"/>
                  </a:lnTo>
                  <a:lnTo>
                    <a:pt x="1669" y="1693"/>
                  </a:lnTo>
                  <a:lnTo>
                    <a:pt x="1658" y="1691"/>
                  </a:lnTo>
                  <a:lnTo>
                    <a:pt x="1647" y="1690"/>
                  </a:lnTo>
                  <a:lnTo>
                    <a:pt x="1637" y="1691"/>
                  </a:lnTo>
                  <a:lnTo>
                    <a:pt x="1627" y="1692"/>
                  </a:lnTo>
                  <a:lnTo>
                    <a:pt x="1618" y="1695"/>
                  </a:lnTo>
                  <a:lnTo>
                    <a:pt x="1610" y="1699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9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5" y="1739"/>
                  </a:lnTo>
                  <a:lnTo>
                    <a:pt x="1596" y="1746"/>
                  </a:lnTo>
                  <a:lnTo>
                    <a:pt x="1599" y="1751"/>
                  </a:lnTo>
                  <a:lnTo>
                    <a:pt x="1603" y="1756"/>
                  </a:lnTo>
                  <a:lnTo>
                    <a:pt x="1607" y="1759"/>
                  </a:lnTo>
                  <a:lnTo>
                    <a:pt x="1613" y="1762"/>
                  </a:lnTo>
                  <a:lnTo>
                    <a:pt x="1619" y="1764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1"/>
                  </a:lnTo>
                  <a:lnTo>
                    <a:pt x="1700" y="1786"/>
                  </a:lnTo>
                  <a:lnTo>
                    <a:pt x="1709" y="1791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4"/>
                  </a:lnTo>
                  <a:lnTo>
                    <a:pt x="1727" y="1808"/>
                  </a:lnTo>
                  <a:lnTo>
                    <a:pt x="1730" y="1813"/>
                  </a:lnTo>
                  <a:lnTo>
                    <a:pt x="1732" y="1818"/>
                  </a:lnTo>
                  <a:lnTo>
                    <a:pt x="1733" y="1824"/>
                  </a:lnTo>
                  <a:lnTo>
                    <a:pt x="1734" y="1829"/>
                  </a:lnTo>
                  <a:lnTo>
                    <a:pt x="1734" y="1835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6"/>
                  </a:lnTo>
                  <a:lnTo>
                    <a:pt x="1728" y="1861"/>
                  </a:lnTo>
                  <a:lnTo>
                    <a:pt x="1725" y="1867"/>
                  </a:lnTo>
                  <a:lnTo>
                    <a:pt x="1722" y="1871"/>
                  </a:lnTo>
                  <a:lnTo>
                    <a:pt x="1717" y="1876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9"/>
                  </a:lnTo>
                  <a:lnTo>
                    <a:pt x="1687" y="1893"/>
                  </a:lnTo>
                  <a:lnTo>
                    <a:pt x="1678" y="1895"/>
                  </a:lnTo>
                  <a:lnTo>
                    <a:pt x="1666" y="1896"/>
                  </a:lnTo>
                  <a:lnTo>
                    <a:pt x="1652" y="1897"/>
                  </a:lnTo>
                  <a:lnTo>
                    <a:pt x="1642" y="1896"/>
                  </a:lnTo>
                  <a:lnTo>
                    <a:pt x="1633" y="1896"/>
                  </a:lnTo>
                  <a:lnTo>
                    <a:pt x="1625" y="1894"/>
                  </a:lnTo>
                  <a:lnTo>
                    <a:pt x="1616" y="1893"/>
                  </a:lnTo>
                  <a:lnTo>
                    <a:pt x="1609" y="1889"/>
                  </a:lnTo>
                  <a:lnTo>
                    <a:pt x="1602" y="1886"/>
                  </a:lnTo>
                  <a:lnTo>
                    <a:pt x="1595" y="1883"/>
                  </a:lnTo>
                  <a:lnTo>
                    <a:pt x="1589" y="1879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2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40"/>
                  </a:lnTo>
                  <a:lnTo>
                    <a:pt x="1566" y="1831"/>
                  </a:lnTo>
                  <a:lnTo>
                    <a:pt x="1566" y="1821"/>
                  </a:lnTo>
                  <a:lnTo>
                    <a:pt x="1587" y="1821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4" y="1893"/>
                  </a:lnTo>
                  <a:lnTo>
                    <a:pt x="1764" y="1677"/>
                  </a:lnTo>
                  <a:close/>
                  <a:moveTo>
                    <a:pt x="1958" y="1815"/>
                  </a:moveTo>
                  <a:lnTo>
                    <a:pt x="1958" y="1822"/>
                  </a:lnTo>
                  <a:lnTo>
                    <a:pt x="1957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51" y="1854"/>
                  </a:lnTo>
                  <a:lnTo>
                    <a:pt x="1948" y="1860"/>
                  </a:lnTo>
                  <a:lnTo>
                    <a:pt x="1943" y="1867"/>
                  </a:lnTo>
                  <a:lnTo>
                    <a:pt x="1939" y="1872"/>
                  </a:lnTo>
                  <a:lnTo>
                    <a:pt x="1935" y="1878"/>
                  </a:lnTo>
                  <a:lnTo>
                    <a:pt x="1929" y="1883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7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3"/>
                  </a:lnTo>
                  <a:lnTo>
                    <a:pt x="1835" y="1878"/>
                  </a:lnTo>
                  <a:lnTo>
                    <a:pt x="1830" y="1872"/>
                  </a:lnTo>
                  <a:lnTo>
                    <a:pt x="1826" y="1867"/>
                  </a:lnTo>
                  <a:lnTo>
                    <a:pt x="1822" y="1860"/>
                  </a:lnTo>
                  <a:lnTo>
                    <a:pt x="1819" y="1854"/>
                  </a:lnTo>
                  <a:lnTo>
                    <a:pt x="1816" y="1846"/>
                  </a:lnTo>
                  <a:lnTo>
                    <a:pt x="1814" y="1839"/>
                  </a:lnTo>
                  <a:lnTo>
                    <a:pt x="1813" y="1831"/>
                  </a:lnTo>
                  <a:lnTo>
                    <a:pt x="1812" y="1822"/>
                  </a:lnTo>
                  <a:lnTo>
                    <a:pt x="1812" y="1815"/>
                  </a:lnTo>
                  <a:lnTo>
                    <a:pt x="1812" y="1806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6"/>
                  </a:lnTo>
                  <a:lnTo>
                    <a:pt x="1822" y="1768"/>
                  </a:lnTo>
                  <a:lnTo>
                    <a:pt x="1826" y="1762"/>
                  </a:lnTo>
                  <a:lnTo>
                    <a:pt x="1830" y="1757"/>
                  </a:lnTo>
                  <a:lnTo>
                    <a:pt x="1835" y="1751"/>
                  </a:lnTo>
                  <a:lnTo>
                    <a:pt x="1841" y="1747"/>
                  </a:lnTo>
                  <a:lnTo>
                    <a:pt x="1847" y="1743"/>
                  </a:lnTo>
                  <a:lnTo>
                    <a:pt x="1854" y="1738"/>
                  </a:lnTo>
                  <a:lnTo>
                    <a:pt x="1860" y="1736"/>
                  </a:lnTo>
                  <a:lnTo>
                    <a:pt x="1868" y="1734"/>
                  </a:lnTo>
                  <a:lnTo>
                    <a:pt x="1876" y="1733"/>
                  </a:lnTo>
                  <a:lnTo>
                    <a:pt x="1885" y="1732"/>
                  </a:lnTo>
                  <a:lnTo>
                    <a:pt x="1894" y="1733"/>
                  </a:lnTo>
                  <a:lnTo>
                    <a:pt x="1901" y="1734"/>
                  </a:lnTo>
                  <a:lnTo>
                    <a:pt x="1909" y="1736"/>
                  </a:lnTo>
                  <a:lnTo>
                    <a:pt x="1916" y="1738"/>
                  </a:lnTo>
                  <a:lnTo>
                    <a:pt x="1923" y="1743"/>
                  </a:lnTo>
                  <a:lnTo>
                    <a:pt x="1929" y="1747"/>
                  </a:lnTo>
                  <a:lnTo>
                    <a:pt x="1935" y="1751"/>
                  </a:lnTo>
                  <a:lnTo>
                    <a:pt x="1939" y="1757"/>
                  </a:lnTo>
                  <a:lnTo>
                    <a:pt x="1943" y="1762"/>
                  </a:lnTo>
                  <a:lnTo>
                    <a:pt x="1948" y="1768"/>
                  </a:lnTo>
                  <a:lnTo>
                    <a:pt x="1951" y="1776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6"/>
                  </a:lnTo>
                  <a:lnTo>
                    <a:pt x="1958" y="1815"/>
                  </a:lnTo>
                  <a:close/>
                  <a:moveTo>
                    <a:pt x="1830" y="1815"/>
                  </a:moveTo>
                  <a:lnTo>
                    <a:pt x="1831" y="1827"/>
                  </a:lnTo>
                  <a:lnTo>
                    <a:pt x="1833" y="1839"/>
                  </a:lnTo>
                  <a:lnTo>
                    <a:pt x="1838" y="1849"/>
                  </a:lnTo>
                  <a:lnTo>
                    <a:pt x="1844" y="1860"/>
                  </a:lnTo>
                  <a:lnTo>
                    <a:pt x="1847" y="1865"/>
                  </a:lnTo>
                  <a:lnTo>
                    <a:pt x="1852" y="1869"/>
                  </a:lnTo>
                  <a:lnTo>
                    <a:pt x="1856" y="1872"/>
                  </a:lnTo>
                  <a:lnTo>
                    <a:pt x="1861" y="1875"/>
                  </a:lnTo>
                  <a:lnTo>
                    <a:pt x="1867" y="1878"/>
                  </a:lnTo>
                  <a:lnTo>
                    <a:pt x="1872" y="1880"/>
                  </a:lnTo>
                  <a:lnTo>
                    <a:pt x="1879" y="1881"/>
                  </a:lnTo>
                  <a:lnTo>
                    <a:pt x="1885" y="1881"/>
                  </a:lnTo>
                  <a:lnTo>
                    <a:pt x="1892" y="1881"/>
                  </a:lnTo>
                  <a:lnTo>
                    <a:pt x="1898" y="1880"/>
                  </a:lnTo>
                  <a:lnTo>
                    <a:pt x="1903" y="1878"/>
                  </a:lnTo>
                  <a:lnTo>
                    <a:pt x="1909" y="1875"/>
                  </a:lnTo>
                  <a:lnTo>
                    <a:pt x="1913" y="1872"/>
                  </a:lnTo>
                  <a:lnTo>
                    <a:pt x="1919" y="1869"/>
                  </a:lnTo>
                  <a:lnTo>
                    <a:pt x="1922" y="1865"/>
                  </a:lnTo>
                  <a:lnTo>
                    <a:pt x="1926" y="1860"/>
                  </a:lnTo>
                  <a:lnTo>
                    <a:pt x="1931" y="1849"/>
                  </a:lnTo>
                  <a:lnTo>
                    <a:pt x="1936" y="1839"/>
                  </a:lnTo>
                  <a:lnTo>
                    <a:pt x="1939" y="1827"/>
                  </a:lnTo>
                  <a:lnTo>
                    <a:pt x="1939" y="1815"/>
                  </a:lnTo>
                  <a:lnTo>
                    <a:pt x="1939" y="1802"/>
                  </a:lnTo>
                  <a:lnTo>
                    <a:pt x="1936" y="1790"/>
                  </a:lnTo>
                  <a:lnTo>
                    <a:pt x="1931" y="1779"/>
                  </a:lnTo>
                  <a:lnTo>
                    <a:pt x="1926" y="1768"/>
                  </a:lnTo>
                  <a:lnTo>
                    <a:pt x="1922" y="1764"/>
                  </a:lnTo>
                  <a:lnTo>
                    <a:pt x="1919" y="1761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50"/>
                  </a:lnTo>
                  <a:lnTo>
                    <a:pt x="1892" y="1748"/>
                  </a:lnTo>
                  <a:lnTo>
                    <a:pt x="1885" y="1748"/>
                  </a:lnTo>
                  <a:lnTo>
                    <a:pt x="1879" y="1748"/>
                  </a:lnTo>
                  <a:lnTo>
                    <a:pt x="1872" y="1750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1"/>
                  </a:lnTo>
                  <a:lnTo>
                    <a:pt x="1847" y="1764"/>
                  </a:lnTo>
                  <a:lnTo>
                    <a:pt x="1844" y="1768"/>
                  </a:lnTo>
                  <a:lnTo>
                    <a:pt x="1838" y="1779"/>
                  </a:lnTo>
                  <a:lnTo>
                    <a:pt x="1833" y="1790"/>
                  </a:lnTo>
                  <a:lnTo>
                    <a:pt x="1831" y="1802"/>
                  </a:lnTo>
                  <a:lnTo>
                    <a:pt x="1830" y="1815"/>
                  </a:lnTo>
                  <a:close/>
                  <a:moveTo>
                    <a:pt x="1969" y="1737"/>
                  </a:moveTo>
                  <a:lnTo>
                    <a:pt x="1991" y="1737"/>
                  </a:lnTo>
                  <a:lnTo>
                    <a:pt x="2039" y="1873"/>
                  </a:lnTo>
                  <a:lnTo>
                    <a:pt x="2088" y="1737"/>
                  </a:lnTo>
                  <a:lnTo>
                    <a:pt x="2108" y="1737"/>
                  </a:lnTo>
                  <a:lnTo>
                    <a:pt x="2049" y="1893"/>
                  </a:lnTo>
                  <a:lnTo>
                    <a:pt x="2030" y="1893"/>
                  </a:lnTo>
                  <a:lnTo>
                    <a:pt x="1969" y="1737"/>
                  </a:lnTo>
                  <a:close/>
                  <a:moveTo>
                    <a:pt x="2138" y="1819"/>
                  </a:moveTo>
                  <a:lnTo>
                    <a:pt x="2139" y="1830"/>
                  </a:lnTo>
                  <a:lnTo>
                    <a:pt x="2141" y="1841"/>
                  </a:lnTo>
                  <a:lnTo>
                    <a:pt x="2144" y="1852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9"/>
                  </a:lnTo>
                  <a:lnTo>
                    <a:pt x="2162" y="1872"/>
                  </a:lnTo>
                  <a:lnTo>
                    <a:pt x="2166" y="1875"/>
                  </a:lnTo>
                  <a:lnTo>
                    <a:pt x="2171" y="1878"/>
                  </a:lnTo>
                  <a:lnTo>
                    <a:pt x="2177" y="1880"/>
                  </a:lnTo>
                  <a:lnTo>
                    <a:pt x="2182" y="1881"/>
                  </a:lnTo>
                  <a:lnTo>
                    <a:pt x="2190" y="1881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4"/>
                  </a:lnTo>
                  <a:lnTo>
                    <a:pt x="2222" y="1870"/>
                  </a:lnTo>
                  <a:lnTo>
                    <a:pt x="2227" y="1863"/>
                  </a:lnTo>
                  <a:lnTo>
                    <a:pt x="2232" y="1857"/>
                  </a:lnTo>
                  <a:lnTo>
                    <a:pt x="2235" y="1849"/>
                  </a:lnTo>
                  <a:lnTo>
                    <a:pt x="2238" y="1841"/>
                  </a:lnTo>
                  <a:lnTo>
                    <a:pt x="2257" y="1841"/>
                  </a:lnTo>
                  <a:lnTo>
                    <a:pt x="2253" y="1854"/>
                  </a:lnTo>
                  <a:lnTo>
                    <a:pt x="2248" y="1865"/>
                  </a:lnTo>
                  <a:lnTo>
                    <a:pt x="2243" y="1874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8"/>
                  </a:lnTo>
                  <a:lnTo>
                    <a:pt x="2221" y="1890"/>
                  </a:lnTo>
                  <a:lnTo>
                    <a:pt x="2216" y="1893"/>
                  </a:lnTo>
                  <a:lnTo>
                    <a:pt x="2203" y="1896"/>
                  </a:lnTo>
                  <a:lnTo>
                    <a:pt x="2190" y="1897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8"/>
                  </a:lnTo>
                  <a:lnTo>
                    <a:pt x="2136" y="1872"/>
                  </a:lnTo>
                  <a:lnTo>
                    <a:pt x="2131" y="1867"/>
                  </a:lnTo>
                  <a:lnTo>
                    <a:pt x="2128" y="1860"/>
                  </a:lnTo>
                  <a:lnTo>
                    <a:pt x="2125" y="1853"/>
                  </a:lnTo>
                  <a:lnTo>
                    <a:pt x="2123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3" y="1785"/>
                  </a:lnTo>
                  <a:lnTo>
                    <a:pt x="2125" y="1777"/>
                  </a:lnTo>
                  <a:lnTo>
                    <a:pt x="2128" y="1771"/>
                  </a:lnTo>
                  <a:lnTo>
                    <a:pt x="2131" y="1764"/>
                  </a:lnTo>
                  <a:lnTo>
                    <a:pt x="2136" y="1758"/>
                  </a:lnTo>
                  <a:lnTo>
                    <a:pt x="2140" y="1752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9"/>
                  </a:lnTo>
                  <a:lnTo>
                    <a:pt x="2164" y="1736"/>
                  </a:lnTo>
                  <a:lnTo>
                    <a:pt x="2172" y="1734"/>
                  </a:lnTo>
                  <a:lnTo>
                    <a:pt x="2180" y="1733"/>
                  </a:lnTo>
                  <a:lnTo>
                    <a:pt x="2190" y="1732"/>
                  </a:lnTo>
                  <a:lnTo>
                    <a:pt x="2198" y="1733"/>
                  </a:lnTo>
                  <a:lnTo>
                    <a:pt x="2207" y="1734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4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60"/>
                  </a:lnTo>
                  <a:lnTo>
                    <a:pt x="2247" y="1766"/>
                  </a:lnTo>
                  <a:lnTo>
                    <a:pt x="2250" y="1773"/>
                  </a:lnTo>
                  <a:lnTo>
                    <a:pt x="2252" y="1780"/>
                  </a:lnTo>
                  <a:lnTo>
                    <a:pt x="2254" y="1788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5" y="1783"/>
                  </a:lnTo>
                  <a:lnTo>
                    <a:pt x="2231" y="1774"/>
                  </a:lnTo>
                  <a:lnTo>
                    <a:pt x="2225" y="1765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1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8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1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5"/>
                  </a:lnTo>
                  <a:lnTo>
                    <a:pt x="2147" y="1774"/>
                  </a:lnTo>
                  <a:lnTo>
                    <a:pt x="2143" y="1783"/>
                  </a:lnTo>
                  <a:lnTo>
                    <a:pt x="2140" y="1793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2" y="1737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7"/>
                  </a:lnTo>
                  <a:lnTo>
                    <a:pt x="2311" y="1751"/>
                  </a:lnTo>
                  <a:lnTo>
                    <a:pt x="2316" y="1746"/>
                  </a:lnTo>
                  <a:lnTo>
                    <a:pt x="2321" y="1740"/>
                  </a:lnTo>
                  <a:lnTo>
                    <a:pt x="2329" y="1737"/>
                  </a:lnTo>
                  <a:lnTo>
                    <a:pt x="2336" y="1734"/>
                  </a:lnTo>
                  <a:lnTo>
                    <a:pt x="2344" y="1733"/>
                  </a:lnTo>
                  <a:lnTo>
                    <a:pt x="2353" y="1732"/>
                  </a:lnTo>
                  <a:lnTo>
                    <a:pt x="2360" y="1733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5"/>
                  </a:lnTo>
                  <a:lnTo>
                    <a:pt x="2397" y="1748"/>
                  </a:lnTo>
                  <a:lnTo>
                    <a:pt x="2400" y="1752"/>
                  </a:lnTo>
                  <a:lnTo>
                    <a:pt x="2402" y="1757"/>
                  </a:lnTo>
                  <a:lnTo>
                    <a:pt x="2405" y="1762"/>
                  </a:lnTo>
                  <a:lnTo>
                    <a:pt x="2407" y="1767"/>
                  </a:lnTo>
                  <a:lnTo>
                    <a:pt x="2409" y="1779"/>
                  </a:lnTo>
                  <a:lnTo>
                    <a:pt x="2409" y="1792"/>
                  </a:lnTo>
                  <a:lnTo>
                    <a:pt x="2409" y="1893"/>
                  </a:lnTo>
                  <a:lnTo>
                    <a:pt x="2390" y="1893"/>
                  </a:lnTo>
                  <a:lnTo>
                    <a:pt x="2390" y="1795"/>
                  </a:lnTo>
                  <a:lnTo>
                    <a:pt x="2389" y="1786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2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9"/>
                  </a:lnTo>
                  <a:lnTo>
                    <a:pt x="2351" y="1748"/>
                  </a:lnTo>
                  <a:lnTo>
                    <a:pt x="2345" y="1748"/>
                  </a:lnTo>
                  <a:lnTo>
                    <a:pt x="2340" y="1749"/>
                  </a:lnTo>
                  <a:lnTo>
                    <a:pt x="2335" y="1750"/>
                  </a:lnTo>
                  <a:lnTo>
                    <a:pt x="2330" y="1752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80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7"/>
                  </a:moveTo>
                  <a:lnTo>
                    <a:pt x="2465" y="1737"/>
                  </a:lnTo>
                  <a:lnTo>
                    <a:pt x="2465" y="1893"/>
                  </a:lnTo>
                  <a:lnTo>
                    <a:pt x="2446" y="1893"/>
                  </a:lnTo>
                  <a:lnTo>
                    <a:pt x="2446" y="1737"/>
                  </a:lnTo>
                  <a:close/>
                  <a:moveTo>
                    <a:pt x="2500" y="1785"/>
                  </a:moveTo>
                  <a:lnTo>
                    <a:pt x="2500" y="1778"/>
                  </a:lnTo>
                  <a:lnTo>
                    <a:pt x="2501" y="1772"/>
                  </a:lnTo>
                  <a:lnTo>
                    <a:pt x="2503" y="1766"/>
                  </a:lnTo>
                  <a:lnTo>
                    <a:pt x="2505" y="1761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8"/>
                  </a:lnTo>
                  <a:lnTo>
                    <a:pt x="2518" y="1745"/>
                  </a:lnTo>
                  <a:lnTo>
                    <a:pt x="2528" y="1739"/>
                  </a:lnTo>
                  <a:lnTo>
                    <a:pt x="2537" y="1735"/>
                  </a:lnTo>
                  <a:lnTo>
                    <a:pt x="2549" y="1733"/>
                  </a:lnTo>
                  <a:lnTo>
                    <a:pt x="2562" y="1732"/>
                  </a:lnTo>
                  <a:lnTo>
                    <a:pt x="2573" y="1733"/>
                  </a:lnTo>
                  <a:lnTo>
                    <a:pt x="2583" y="1734"/>
                  </a:lnTo>
                  <a:lnTo>
                    <a:pt x="2592" y="1737"/>
                  </a:lnTo>
                  <a:lnTo>
                    <a:pt x="2601" y="1741"/>
                  </a:lnTo>
                  <a:lnTo>
                    <a:pt x="2605" y="1745"/>
                  </a:lnTo>
                  <a:lnTo>
                    <a:pt x="2609" y="1748"/>
                  </a:lnTo>
                  <a:lnTo>
                    <a:pt x="2612" y="1752"/>
                  </a:lnTo>
                  <a:lnTo>
                    <a:pt x="2614" y="1757"/>
                  </a:lnTo>
                  <a:lnTo>
                    <a:pt x="2616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1" y="1870"/>
                  </a:lnTo>
                  <a:lnTo>
                    <a:pt x="2623" y="1873"/>
                  </a:lnTo>
                  <a:lnTo>
                    <a:pt x="2626" y="1875"/>
                  </a:lnTo>
                  <a:lnTo>
                    <a:pt x="2630" y="1876"/>
                  </a:lnTo>
                  <a:lnTo>
                    <a:pt x="2633" y="1875"/>
                  </a:lnTo>
                  <a:lnTo>
                    <a:pt x="2637" y="1875"/>
                  </a:lnTo>
                  <a:lnTo>
                    <a:pt x="2637" y="1890"/>
                  </a:lnTo>
                  <a:lnTo>
                    <a:pt x="2631" y="1892"/>
                  </a:lnTo>
                  <a:lnTo>
                    <a:pt x="2625" y="1893"/>
                  </a:lnTo>
                  <a:lnTo>
                    <a:pt x="2618" y="1892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5"/>
                  </a:lnTo>
                  <a:lnTo>
                    <a:pt x="2604" y="1881"/>
                  </a:lnTo>
                  <a:lnTo>
                    <a:pt x="2603" y="1876"/>
                  </a:lnTo>
                  <a:lnTo>
                    <a:pt x="2602" y="1871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2"/>
                  </a:lnTo>
                  <a:lnTo>
                    <a:pt x="2591" y="1879"/>
                  </a:lnTo>
                  <a:lnTo>
                    <a:pt x="2586" y="1884"/>
                  </a:lnTo>
                  <a:lnTo>
                    <a:pt x="2579" y="1888"/>
                  </a:lnTo>
                  <a:lnTo>
                    <a:pt x="2572" y="1892"/>
                  </a:lnTo>
                  <a:lnTo>
                    <a:pt x="2564" y="1895"/>
                  </a:lnTo>
                  <a:lnTo>
                    <a:pt x="2556" y="1896"/>
                  </a:lnTo>
                  <a:lnTo>
                    <a:pt x="2545" y="1897"/>
                  </a:lnTo>
                  <a:lnTo>
                    <a:pt x="2534" y="1896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6"/>
                  </a:lnTo>
                  <a:lnTo>
                    <a:pt x="2505" y="1883"/>
                  </a:lnTo>
                  <a:lnTo>
                    <a:pt x="2502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2"/>
                  </a:lnTo>
                  <a:lnTo>
                    <a:pt x="2493" y="1857"/>
                  </a:lnTo>
                  <a:lnTo>
                    <a:pt x="2493" y="1852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500" y="1826"/>
                  </a:lnTo>
                  <a:lnTo>
                    <a:pt x="2504" y="1821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2"/>
                  </a:lnTo>
                  <a:lnTo>
                    <a:pt x="2532" y="1807"/>
                  </a:lnTo>
                  <a:lnTo>
                    <a:pt x="2546" y="1805"/>
                  </a:lnTo>
                  <a:lnTo>
                    <a:pt x="2561" y="1803"/>
                  </a:lnTo>
                  <a:lnTo>
                    <a:pt x="2576" y="1801"/>
                  </a:lnTo>
                  <a:lnTo>
                    <a:pt x="2582" y="1801"/>
                  </a:lnTo>
                  <a:lnTo>
                    <a:pt x="2587" y="1800"/>
                  </a:lnTo>
                  <a:lnTo>
                    <a:pt x="2590" y="1799"/>
                  </a:lnTo>
                  <a:lnTo>
                    <a:pt x="2595" y="1797"/>
                  </a:lnTo>
                  <a:lnTo>
                    <a:pt x="2597" y="1793"/>
                  </a:lnTo>
                  <a:lnTo>
                    <a:pt x="2599" y="1790"/>
                  </a:lnTo>
                  <a:lnTo>
                    <a:pt x="2600" y="1786"/>
                  </a:lnTo>
                  <a:lnTo>
                    <a:pt x="2601" y="1780"/>
                  </a:lnTo>
                  <a:lnTo>
                    <a:pt x="2600" y="1772"/>
                  </a:lnTo>
                  <a:lnTo>
                    <a:pt x="2598" y="1764"/>
                  </a:lnTo>
                  <a:lnTo>
                    <a:pt x="2594" y="1759"/>
                  </a:lnTo>
                  <a:lnTo>
                    <a:pt x="2589" y="1754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8"/>
                  </a:lnTo>
                  <a:lnTo>
                    <a:pt x="2551" y="1749"/>
                  </a:lnTo>
                  <a:lnTo>
                    <a:pt x="2544" y="1750"/>
                  </a:lnTo>
                  <a:lnTo>
                    <a:pt x="2536" y="1753"/>
                  </a:lnTo>
                  <a:lnTo>
                    <a:pt x="2531" y="1757"/>
                  </a:lnTo>
                  <a:lnTo>
                    <a:pt x="2525" y="1762"/>
                  </a:lnTo>
                  <a:lnTo>
                    <a:pt x="2522" y="1767"/>
                  </a:lnTo>
                  <a:lnTo>
                    <a:pt x="2519" y="1775"/>
                  </a:lnTo>
                  <a:lnTo>
                    <a:pt x="2518" y="1785"/>
                  </a:lnTo>
                  <a:lnTo>
                    <a:pt x="2500" y="1785"/>
                  </a:lnTo>
                  <a:close/>
                  <a:moveTo>
                    <a:pt x="2601" y="1807"/>
                  </a:moveTo>
                  <a:lnTo>
                    <a:pt x="2600" y="1807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8"/>
                  </a:lnTo>
                  <a:lnTo>
                    <a:pt x="2536" y="1822"/>
                  </a:lnTo>
                  <a:lnTo>
                    <a:pt x="2531" y="1825"/>
                  </a:lnTo>
                  <a:lnTo>
                    <a:pt x="2527" y="1827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7"/>
                  </a:lnTo>
                  <a:lnTo>
                    <a:pt x="2514" y="1840"/>
                  </a:lnTo>
                  <a:lnTo>
                    <a:pt x="2513" y="1845"/>
                  </a:lnTo>
                  <a:lnTo>
                    <a:pt x="2511" y="1849"/>
                  </a:lnTo>
                  <a:lnTo>
                    <a:pt x="2513" y="1857"/>
                  </a:lnTo>
                  <a:lnTo>
                    <a:pt x="2515" y="1862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6"/>
                  </a:lnTo>
                  <a:lnTo>
                    <a:pt x="2533" y="1879"/>
                  </a:lnTo>
                  <a:lnTo>
                    <a:pt x="2540" y="1880"/>
                  </a:lnTo>
                  <a:lnTo>
                    <a:pt x="2546" y="1881"/>
                  </a:lnTo>
                  <a:lnTo>
                    <a:pt x="2557" y="1880"/>
                  </a:lnTo>
                  <a:lnTo>
                    <a:pt x="2568" y="1878"/>
                  </a:lnTo>
                  <a:lnTo>
                    <a:pt x="2576" y="1873"/>
                  </a:lnTo>
                  <a:lnTo>
                    <a:pt x="2585" y="1868"/>
                  </a:lnTo>
                  <a:lnTo>
                    <a:pt x="2591" y="1860"/>
                  </a:lnTo>
                  <a:lnTo>
                    <a:pt x="2597" y="1853"/>
                  </a:lnTo>
                  <a:lnTo>
                    <a:pt x="2598" y="1847"/>
                  </a:lnTo>
                  <a:lnTo>
                    <a:pt x="2599" y="1843"/>
                  </a:lnTo>
                  <a:lnTo>
                    <a:pt x="2600" y="1838"/>
                  </a:lnTo>
                  <a:lnTo>
                    <a:pt x="2601" y="1832"/>
                  </a:lnTo>
                  <a:lnTo>
                    <a:pt x="2601" y="1807"/>
                  </a:lnTo>
                  <a:close/>
                  <a:moveTo>
                    <a:pt x="2223" y="181"/>
                  </a:moveTo>
                  <a:lnTo>
                    <a:pt x="2222" y="163"/>
                  </a:lnTo>
                  <a:lnTo>
                    <a:pt x="2220" y="145"/>
                  </a:lnTo>
                  <a:lnTo>
                    <a:pt x="2216" y="127"/>
                  </a:lnTo>
                  <a:lnTo>
                    <a:pt x="2209" y="111"/>
                  </a:lnTo>
                  <a:lnTo>
                    <a:pt x="2201" y="95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9" y="23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4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4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3"/>
                  </a:lnTo>
                  <a:lnTo>
                    <a:pt x="1941" y="31"/>
                  </a:lnTo>
                  <a:lnTo>
                    <a:pt x="1927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5"/>
                  </a:lnTo>
                  <a:lnTo>
                    <a:pt x="1875" y="111"/>
                  </a:lnTo>
                  <a:lnTo>
                    <a:pt x="1870" y="127"/>
                  </a:lnTo>
                  <a:lnTo>
                    <a:pt x="1866" y="145"/>
                  </a:lnTo>
                  <a:lnTo>
                    <a:pt x="1862" y="163"/>
                  </a:lnTo>
                  <a:lnTo>
                    <a:pt x="1861" y="181"/>
                  </a:lnTo>
                  <a:lnTo>
                    <a:pt x="1862" y="200"/>
                  </a:lnTo>
                  <a:lnTo>
                    <a:pt x="1866" y="218"/>
                  </a:lnTo>
                  <a:lnTo>
                    <a:pt x="1870" y="235"/>
                  </a:lnTo>
                  <a:lnTo>
                    <a:pt x="1875" y="251"/>
                  </a:lnTo>
                  <a:lnTo>
                    <a:pt x="1883" y="268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1"/>
                  </a:lnTo>
                  <a:lnTo>
                    <a:pt x="1941" y="331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9" y="354"/>
                  </a:lnTo>
                  <a:lnTo>
                    <a:pt x="2006" y="358"/>
                  </a:lnTo>
                  <a:lnTo>
                    <a:pt x="2024" y="360"/>
                  </a:lnTo>
                  <a:lnTo>
                    <a:pt x="2043" y="362"/>
                  </a:lnTo>
                  <a:lnTo>
                    <a:pt x="2061" y="360"/>
                  </a:lnTo>
                  <a:lnTo>
                    <a:pt x="2078" y="358"/>
                  </a:lnTo>
                  <a:lnTo>
                    <a:pt x="2097" y="354"/>
                  </a:lnTo>
                  <a:lnTo>
                    <a:pt x="2113" y="348"/>
                  </a:lnTo>
                  <a:lnTo>
                    <a:pt x="2129" y="340"/>
                  </a:lnTo>
                  <a:lnTo>
                    <a:pt x="2143" y="331"/>
                  </a:lnTo>
                  <a:lnTo>
                    <a:pt x="2157" y="321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8"/>
                  </a:lnTo>
                  <a:lnTo>
                    <a:pt x="2209" y="251"/>
                  </a:lnTo>
                  <a:lnTo>
                    <a:pt x="2216" y="235"/>
                  </a:lnTo>
                  <a:lnTo>
                    <a:pt x="2220" y="218"/>
                  </a:lnTo>
                  <a:lnTo>
                    <a:pt x="2222" y="200"/>
                  </a:lnTo>
                  <a:lnTo>
                    <a:pt x="2223" y="181"/>
                  </a:lnTo>
                  <a:close/>
                  <a:moveTo>
                    <a:pt x="2648" y="785"/>
                  </a:moveTo>
                  <a:lnTo>
                    <a:pt x="2646" y="766"/>
                  </a:lnTo>
                  <a:lnTo>
                    <a:pt x="2643" y="748"/>
                  </a:lnTo>
                  <a:lnTo>
                    <a:pt x="2639" y="731"/>
                  </a:lnTo>
                  <a:lnTo>
                    <a:pt x="2633" y="715"/>
                  </a:lnTo>
                  <a:lnTo>
                    <a:pt x="2626" y="698"/>
                  </a:lnTo>
                  <a:lnTo>
                    <a:pt x="2616" y="683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4"/>
                  </a:lnTo>
                  <a:lnTo>
                    <a:pt x="2568" y="635"/>
                  </a:lnTo>
                  <a:lnTo>
                    <a:pt x="2552" y="625"/>
                  </a:lnTo>
                  <a:lnTo>
                    <a:pt x="2537" y="617"/>
                  </a:lnTo>
                  <a:lnTo>
                    <a:pt x="2520" y="612"/>
                  </a:lnTo>
                  <a:lnTo>
                    <a:pt x="2503" y="608"/>
                  </a:lnTo>
                  <a:lnTo>
                    <a:pt x="2484" y="605"/>
                  </a:lnTo>
                  <a:lnTo>
                    <a:pt x="2466" y="603"/>
                  </a:lnTo>
                  <a:lnTo>
                    <a:pt x="2448" y="605"/>
                  </a:lnTo>
                  <a:lnTo>
                    <a:pt x="2430" y="608"/>
                  </a:lnTo>
                  <a:lnTo>
                    <a:pt x="2412" y="612"/>
                  </a:lnTo>
                  <a:lnTo>
                    <a:pt x="2396" y="617"/>
                  </a:lnTo>
                  <a:lnTo>
                    <a:pt x="2380" y="625"/>
                  </a:lnTo>
                  <a:lnTo>
                    <a:pt x="2366" y="635"/>
                  </a:lnTo>
                  <a:lnTo>
                    <a:pt x="2352" y="644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3"/>
                  </a:lnTo>
                  <a:lnTo>
                    <a:pt x="2307" y="698"/>
                  </a:lnTo>
                  <a:lnTo>
                    <a:pt x="2300" y="715"/>
                  </a:lnTo>
                  <a:lnTo>
                    <a:pt x="2293" y="731"/>
                  </a:lnTo>
                  <a:lnTo>
                    <a:pt x="2289" y="748"/>
                  </a:lnTo>
                  <a:lnTo>
                    <a:pt x="2287" y="766"/>
                  </a:lnTo>
                  <a:lnTo>
                    <a:pt x="2286" y="785"/>
                  </a:lnTo>
                  <a:lnTo>
                    <a:pt x="2287" y="803"/>
                  </a:lnTo>
                  <a:lnTo>
                    <a:pt x="2289" y="822"/>
                  </a:lnTo>
                  <a:lnTo>
                    <a:pt x="2293" y="839"/>
                  </a:lnTo>
                  <a:lnTo>
                    <a:pt x="2300" y="855"/>
                  </a:lnTo>
                  <a:lnTo>
                    <a:pt x="2307" y="871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4"/>
                  </a:lnTo>
                  <a:lnTo>
                    <a:pt x="2366" y="935"/>
                  </a:lnTo>
                  <a:lnTo>
                    <a:pt x="2380" y="944"/>
                  </a:lnTo>
                  <a:lnTo>
                    <a:pt x="2396" y="951"/>
                  </a:lnTo>
                  <a:lnTo>
                    <a:pt x="2412" y="958"/>
                  </a:lnTo>
                  <a:lnTo>
                    <a:pt x="2430" y="962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2"/>
                  </a:lnTo>
                  <a:lnTo>
                    <a:pt x="2520" y="958"/>
                  </a:lnTo>
                  <a:lnTo>
                    <a:pt x="2537" y="951"/>
                  </a:lnTo>
                  <a:lnTo>
                    <a:pt x="2552" y="944"/>
                  </a:lnTo>
                  <a:lnTo>
                    <a:pt x="2568" y="935"/>
                  </a:lnTo>
                  <a:lnTo>
                    <a:pt x="2582" y="924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1"/>
                  </a:lnTo>
                  <a:lnTo>
                    <a:pt x="2633" y="855"/>
                  </a:lnTo>
                  <a:lnTo>
                    <a:pt x="2639" y="839"/>
                  </a:lnTo>
                  <a:lnTo>
                    <a:pt x="2643" y="822"/>
                  </a:lnTo>
                  <a:lnTo>
                    <a:pt x="2646" y="803"/>
                  </a:lnTo>
                  <a:lnTo>
                    <a:pt x="2648" y="785"/>
                  </a:lnTo>
                  <a:close/>
                  <a:moveTo>
                    <a:pt x="2276" y="64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1"/>
                  </a:lnTo>
                  <a:lnTo>
                    <a:pt x="2287" y="128"/>
                  </a:lnTo>
                  <a:lnTo>
                    <a:pt x="2287" y="143"/>
                  </a:lnTo>
                  <a:lnTo>
                    <a:pt x="2286" y="161"/>
                  </a:lnTo>
                  <a:lnTo>
                    <a:pt x="2285" y="178"/>
                  </a:lnTo>
                  <a:lnTo>
                    <a:pt x="2282" y="196"/>
                  </a:lnTo>
                  <a:lnTo>
                    <a:pt x="2278" y="217"/>
                  </a:lnTo>
                  <a:lnTo>
                    <a:pt x="2273" y="237"/>
                  </a:lnTo>
                  <a:lnTo>
                    <a:pt x="2266" y="258"/>
                  </a:lnTo>
                  <a:lnTo>
                    <a:pt x="2258" y="280"/>
                  </a:lnTo>
                  <a:lnTo>
                    <a:pt x="2252" y="290"/>
                  </a:lnTo>
                  <a:lnTo>
                    <a:pt x="2247" y="300"/>
                  </a:lnTo>
                  <a:lnTo>
                    <a:pt x="2241" y="310"/>
                  </a:lnTo>
                  <a:lnTo>
                    <a:pt x="2235" y="318"/>
                  </a:lnTo>
                  <a:lnTo>
                    <a:pt x="2223" y="333"/>
                  </a:lnTo>
                  <a:lnTo>
                    <a:pt x="2209" y="348"/>
                  </a:lnTo>
                  <a:lnTo>
                    <a:pt x="2195" y="359"/>
                  </a:lnTo>
                  <a:lnTo>
                    <a:pt x="2180" y="370"/>
                  </a:lnTo>
                  <a:lnTo>
                    <a:pt x="2164" y="380"/>
                  </a:lnTo>
                  <a:lnTo>
                    <a:pt x="2147" y="389"/>
                  </a:lnTo>
                  <a:lnTo>
                    <a:pt x="2113" y="405"/>
                  </a:lnTo>
                  <a:lnTo>
                    <a:pt x="2076" y="421"/>
                  </a:lnTo>
                  <a:lnTo>
                    <a:pt x="2058" y="430"/>
                  </a:lnTo>
                  <a:lnTo>
                    <a:pt x="2038" y="439"/>
                  </a:lnTo>
                  <a:lnTo>
                    <a:pt x="2019" y="450"/>
                  </a:lnTo>
                  <a:lnTo>
                    <a:pt x="2000" y="462"/>
                  </a:lnTo>
                  <a:lnTo>
                    <a:pt x="1990" y="470"/>
                  </a:lnTo>
                  <a:lnTo>
                    <a:pt x="1980" y="478"/>
                  </a:lnTo>
                  <a:lnTo>
                    <a:pt x="1970" y="489"/>
                  </a:lnTo>
                  <a:lnTo>
                    <a:pt x="1962" y="500"/>
                  </a:lnTo>
                  <a:lnTo>
                    <a:pt x="1953" y="512"/>
                  </a:lnTo>
                  <a:lnTo>
                    <a:pt x="1944" y="525"/>
                  </a:lnTo>
                  <a:lnTo>
                    <a:pt x="1937" y="538"/>
                  </a:lnTo>
                  <a:lnTo>
                    <a:pt x="1929" y="553"/>
                  </a:lnTo>
                  <a:lnTo>
                    <a:pt x="1915" y="583"/>
                  </a:lnTo>
                  <a:lnTo>
                    <a:pt x="1903" y="614"/>
                  </a:lnTo>
                  <a:lnTo>
                    <a:pt x="1893" y="647"/>
                  </a:lnTo>
                  <a:lnTo>
                    <a:pt x="1883" y="679"/>
                  </a:lnTo>
                  <a:lnTo>
                    <a:pt x="1874" y="710"/>
                  </a:lnTo>
                  <a:lnTo>
                    <a:pt x="1867" y="739"/>
                  </a:lnTo>
                  <a:lnTo>
                    <a:pt x="1861" y="768"/>
                  </a:lnTo>
                  <a:lnTo>
                    <a:pt x="1856" y="791"/>
                  </a:lnTo>
                  <a:lnTo>
                    <a:pt x="1849" y="827"/>
                  </a:lnTo>
                  <a:lnTo>
                    <a:pt x="1848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7"/>
                  </a:lnTo>
                  <a:lnTo>
                    <a:pt x="2209" y="861"/>
                  </a:lnTo>
                  <a:lnTo>
                    <a:pt x="2209" y="845"/>
                  </a:lnTo>
                  <a:lnTo>
                    <a:pt x="2208" y="826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2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6"/>
                  </a:lnTo>
                  <a:lnTo>
                    <a:pt x="2231" y="695"/>
                  </a:lnTo>
                  <a:lnTo>
                    <a:pt x="2236" y="684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6"/>
                  </a:lnTo>
                  <a:lnTo>
                    <a:pt x="2267" y="636"/>
                  </a:lnTo>
                  <a:lnTo>
                    <a:pt x="2282" y="621"/>
                  </a:lnTo>
                  <a:lnTo>
                    <a:pt x="2299" y="607"/>
                  </a:lnTo>
                  <a:lnTo>
                    <a:pt x="2315" y="596"/>
                  </a:lnTo>
                  <a:lnTo>
                    <a:pt x="2331" y="586"/>
                  </a:lnTo>
                  <a:lnTo>
                    <a:pt x="2348" y="578"/>
                  </a:lnTo>
                  <a:lnTo>
                    <a:pt x="2365" y="570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2"/>
                  </a:lnTo>
                  <a:lnTo>
                    <a:pt x="2432" y="545"/>
                  </a:lnTo>
                  <a:lnTo>
                    <a:pt x="2449" y="539"/>
                  </a:lnTo>
                  <a:lnTo>
                    <a:pt x="2465" y="530"/>
                  </a:lnTo>
                  <a:lnTo>
                    <a:pt x="2481" y="521"/>
                  </a:lnTo>
                  <a:lnTo>
                    <a:pt x="2497" y="511"/>
                  </a:lnTo>
                  <a:lnTo>
                    <a:pt x="2513" y="499"/>
                  </a:lnTo>
                  <a:lnTo>
                    <a:pt x="2529" y="484"/>
                  </a:lnTo>
                  <a:lnTo>
                    <a:pt x="2536" y="475"/>
                  </a:lnTo>
                  <a:lnTo>
                    <a:pt x="2543" y="465"/>
                  </a:lnTo>
                  <a:lnTo>
                    <a:pt x="2550" y="456"/>
                  </a:lnTo>
                  <a:lnTo>
                    <a:pt x="2557" y="444"/>
                  </a:lnTo>
                  <a:lnTo>
                    <a:pt x="2570" y="420"/>
                  </a:lnTo>
                  <a:lnTo>
                    <a:pt x="2581" y="393"/>
                  </a:lnTo>
                  <a:lnTo>
                    <a:pt x="2591" y="365"/>
                  </a:lnTo>
                  <a:lnTo>
                    <a:pt x="2601" y="336"/>
                  </a:lnTo>
                  <a:lnTo>
                    <a:pt x="2609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7" y="177"/>
                  </a:lnTo>
                  <a:lnTo>
                    <a:pt x="2642" y="146"/>
                  </a:lnTo>
                  <a:lnTo>
                    <a:pt x="2643" y="134"/>
                  </a:lnTo>
                  <a:lnTo>
                    <a:pt x="2276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  <a:endParaRPr lang="en-US" altLang="sl-SI" smtClean="0"/>
          </a:p>
          <a:p>
            <a:pPr lvl="1"/>
            <a:r>
              <a:rPr lang="en-US" altLang="sl-SI" smtClean="0"/>
              <a:t>Adaadasfsda msdlfgnskdlfn gkdlfgn jkadfh jkhdfjkgh jkdf ghjkdfhgjkdf hgjkdf hgjkdfshzg</a:t>
            </a:r>
            <a:endParaRPr lang="sl-SI" altLang="sl-SI" smtClean="0"/>
          </a:p>
          <a:p>
            <a:pPr lvl="2"/>
            <a:r>
              <a:rPr lang="sl-SI" altLang="sl-SI" smtClean="0"/>
              <a:t>Second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grpSp>
        <p:nvGrpSpPr>
          <p:cNvPr id="1030" name="Group 1116"/>
          <p:cNvGrpSpPr>
            <a:grpSpLocks/>
          </p:cNvGrpSpPr>
          <p:nvPr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1033" name="Freeform 5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>
                <a:gd name="T0" fmla="*/ 0 w 397"/>
                <a:gd name="T1" fmla="*/ 0 h 387"/>
                <a:gd name="T2" fmla="*/ 0 w 397"/>
                <a:gd name="T3" fmla="*/ 0 h 387"/>
                <a:gd name="T4" fmla="*/ 0 w 397"/>
                <a:gd name="T5" fmla="*/ 0 h 387"/>
                <a:gd name="T6" fmla="*/ 0 w 397"/>
                <a:gd name="T7" fmla="*/ 0 h 387"/>
                <a:gd name="T8" fmla="*/ 0 w 397"/>
                <a:gd name="T9" fmla="*/ 0 h 387"/>
                <a:gd name="T10" fmla="*/ 0 w 397"/>
                <a:gd name="T11" fmla="*/ 0 h 387"/>
                <a:gd name="T12" fmla="*/ 0 w 397"/>
                <a:gd name="T13" fmla="*/ 0 h 387"/>
                <a:gd name="T14" fmla="*/ 0 w 397"/>
                <a:gd name="T15" fmla="*/ 0 h 387"/>
                <a:gd name="T16" fmla="*/ 0 w 397"/>
                <a:gd name="T17" fmla="*/ 0 h 387"/>
                <a:gd name="T18" fmla="*/ 0 w 397"/>
                <a:gd name="T19" fmla="*/ 0 h 387"/>
                <a:gd name="T20" fmla="*/ 0 w 397"/>
                <a:gd name="T21" fmla="*/ 0 h 387"/>
                <a:gd name="T22" fmla="*/ 0 w 397"/>
                <a:gd name="T23" fmla="*/ 0 h 387"/>
                <a:gd name="T24" fmla="*/ 0 w 397"/>
                <a:gd name="T25" fmla="*/ 0 h 387"/>
                <a:gd name="T26" fmla="*/ 0 w 397"/>
                <a:gd name="T27" fmla="*/ 0 h 387"/>
                <a:gd name="T28" fmla="*/ 0 w 397"/>
                <a:gd name="T29" fmla="*/ 0 h 387"/>
                <a:gd name="T30" fmla="*/ 0 w 397"/>
                <a:gd name="T31" fmla="*/ 0 h 387"/>
                <a:gd name="T32" fmla="*/ 0 w 397"/>
                <a:gd name="T33" fmla="*/ 0 h 387"/>
                <a:gd name="T34" fmla="*/ 0 w 397"/>
                <a:gd name="T35" fmla="*/ 0 h 387"/>
                <a:gd name="T36" fmla="*/ 0 w 397"/>
                <a:gd name="T37" fmla="*/ 0 h 387"/>
                <a:gd name="T38" fmla="*/ 0 w 397"/>
                <a:gd name="T39" fmla="*/ 0 h 387"/>
                <a:gd name="T40" fmla="*/ 0 w 397"/>
                <a:gd name="T41" fmla="*/ 0 h 387"/>
                <a:gd name="T42" fmla="*/ 0 w 397"/>
                <a:gd name="T43" fmla="*/ 0 h 387"/>
                <a:gd name="T44" fmla="*/ 0 w 397"/>
                <a:gd name="T45" fmla="*/ 0 h 387"/>
                <a:gd name="T46" fmla="*/ 0 w 397"/>
                <a:gd name="T47" fmla="*/ 0 h 387"/>
                <a:gd name="T48" fmla="*/ 0 w 397"/>
                <a:gd name="T49" fmla="*/ 0 h 387"/>
                <a:gd name="T50" fmla="*/ 0 w 397"/>
                <a:gd name="T51" fmla="*/ 0 h 387"/>
                <a:gd name="T52" fmla="*/ 0 w 397"/>
                <a:gd name="T53" fmla="*/ 0 h 387"/>
                <a:gd name="T54" fmla="*/ 0 w 397"/>
                <a:gd name="T55" fmla="*/ 0 h 387"/>
                <a:gd name="T56" fmla="*/ 0 w 397"/>
                <a:gd name="T57" fmla="*/ 0 h 387"/>
                <a:gd name="T58" fmla="*/ 0 w 397"/>
                <a:gd name="T59" fmla="*/ 0 h 387"/>
                <a:gd name="T60" fmla="*/ 0 w 397"/>
                <a:gd name="T61" fmla="*/ 0 h 387"/>
                <a:gd name="T62" fmla="*/ 0 w 397"/>
                <a:gd name="T63" fmla="*/ 0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6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w 397"/>
                <a:gd name="T11" fmla="*/ 0 h 397"/>
                <a:gd name="T12" fmla="*/ 0 w 397"/>
                <a:gd name="T13" fmla="*/ 0 h 397"/>
                <a:gd name="T14" fmla="*/ 0 w 397"/>
                <a:gd name="T15" fmla="*/ 0 h 397"/>
                <a:gd name="T16" fmla="*/ 0 w 397"/>
                <a:gd name="T17" fmla="*/ 0 h 397"/>
                <a:gd name="T18" fmla="*/ 0 w 397"/>
                <a:gd name="T19" fmla="*/ 0 h 397"/>
                <a:gd name="T20" fmla="*/ 0 w 397"/>
                <a:gd name="T21" fmla="*/ 0 h 397"/>
                <a:gd name="T22" fmla="*/ 0 w 397"/>
                <a:gd name="T23" fmla="*/ 0 h 397"/>
                <a:gd name="T24" fmla="*/ 0 w 397"/>
                <a:gd name="T25" fmla="*/ 0 h 397"/>
                <a:gd name="T26" fmla="*/ 0 w 397"/>
                <a:gd name="T27" fmla="*/ 0 h 397"/>
                <a:gd name="T28" fmla="*/ 0 w 397"/>
                <a:gd name="T29" fmla="*/ 0 h 397"/>
                <a:gd name="T30" fmla="*/ 0 w 397"/>
                <a:gd name="T31" fmla="*/ 0 h 397"/>
                <a:gd name="T32" fmla="*/ 0 w 397"/>
                <a:gd name="T33" fmla="*/ 0 h 397"/>
                <a:gd name="T34" fmla="*/ 0 w 397"/>
                <a:gd name="T35" fmla="*/ 0 h 397"/>
                <a:gd name="T36" fmla="*/ 0 w 397"/>
                <a:gd name="T37" fmla="*/ 0 h 397"/>
                <a:gd name="T38" fmla="*/ 0 w 397"/>
                <a:gd name="T39" fmla="*/ 0 h 397"/>
                <a:gd name="T40" fmla="*/ 0 w 397"/>
                <a:gd name="T41" fmla="*/ 0 h 397"/>
                <a:gd name="T42" fmla="*/ 0 w 397"/>
                <a:gd name="T43" fmla="*/ 0 h 397"/>
                <a:gd name="T44" fmla="*/ 0 w 397"/>
                <a:gd name="T45" fmla="*/ 0 h 397"/>
                <a:gd name="T46" fmla="*/ 0 w 397"/>
                <a:gd name="T47" fmla="*/ 0 h 397"/>
                <a:gd name="T48" fmla="*/ 0 w 397"/>
                <a:gd name="T49" fmla="*/ 0 h 397"/>
                <a:gd name="T50" fmla="*/ 0 w 397"/>
                <a:gd name="T51" fmla="*/ 0 h 397"/>
                <a:gd name="T52" fmla="*/ 0 w 397"/>
                <a:gd name="T53" fmla="*/ 0 h 397"/>
                <a:gd name="T54" fmla="*/ 0 w 397"/>
                <a:gd name="T55" fmla="*/ 0 h 397"/>
                <a:gd name="T56" fmla="*/ 0 w 397"/>
                <a:gd name="T57" fmla="*/ 0 h 397"/>
                <a:gd name="T58" fmla="*/ 0 w 397"/>
                <a:gd name="T59" fmla="*/ 0 h 397"/>
                <a:gd name="T60" fmla="*/ 0 w 397"/>
                <a:gd name="T61" fmla="*/ 0 h 397"/>
                <a:gd name="T62" fmla="*/ 0 w 397"/>
                <a:gd name="T63" fmla="*/ 0 h 397"/>
                <a:gd name="T64" fmla="*/ 0 w 397"/>
                <a:gd name="T65" fmla="*/ 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5" name="Freeform 7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>
                <a:gd name="T0" fmla="*/ 0 w 862"/>
                <a:gd name="T1" fmla="*/ 0 h 905"/>
                <a:gd name="T2" fmla="*/ 0 w 862"/>
                <a:gd name="T3" fmla="*/ 0 h 905"/>
                <a:gd name="T4" fmla="*/ 0 w 862"/>
                <a:gd name="T5" fmla="*/ 0 h 905"/>
                <a:gd name="T6" fmla="*/ 0 w 862"/>
                <a:gd name="T7" fmla="*/ 0 h 905"/>
                <a:gd name="T8" fmla="*/ 0 w 862"/>
                <a:gd name="T9" fmla="*/ 0 h 905"/>
                <a:gd name="T10" fmla="*/ 0 w 862"/>
                <a:gd name="T11" fmla="*/ 0 h 905"/>
                <a:gd name="T12" fmla="*/ 0 w 862"/>
                <a:gd name="T13" fmla="*/ 0 h 905"/>
                <a:gd name="T14" fmla="*/ 0 w 862"/>
                <a:gd name="T15" fmla="*/ 0 h 905"/>
                <a:gd name="T16" fmla="*/ 0 w 862"/>
                <a:gd name="T17" fmla="*/ 0 h 905"/>
                <a:gd name="T18" fmla="*/ 0 w 862"/>
                <a:gd name="T19" fmla="*/ 0 h 905"/>
                <a:gd name="T20" fmla="*/ 0 w 862"/>
                <a:gd name="T21" fmla="*/ 0 h 905"/>
                <a:gd name="T22" fmla="*/ 0 w 862"/>
                <a:gd name="T23" fmla="*/ 0 h 905"/>
                <a:gd name="T24" fmla="*/ 0 w 862"/>
                <a:gd name="T25" fmla="*/ 0 h 905"/>
                <a:gd name="T26" fmla="*/ 0 w 862"/>
                <a:gd name="T27" fmla="*/ 0 h 905"/>
                <a:gd name="T28" fmla="*/ 0 w 862"/>
                <a:gd name="T29" fmla="*/ 0 h 905"/>
                <a:gd name="T30" fmla="*/ 0 w 862"/>
                <a:gd name="T31" fmla="*/ 0 h 905"/>
                <a:gd name="T32" fmla="*/ 0 w 862"/>
                <a:gd name="T33" fmla="*/ 0 h 905"/>
                <a:gd name="T34" fmla="*/ 0 w 862"/>
                <a:gd name="T35" fmla="*/ 0 h 905"/>
                <a:gd name="T36" fmla="*/ 0 w 862"/>
                <a:gd name="T37" fmla="*/ 0 h 905"/>
                <a:gd name="T38" fmla="*/ 0 w 862"/>
                <a:gd name="T39" fmla="*/ 0 h 905"/>
                <a:gd name="T40" fmla="*/ 0 w 862"/>
                <a:gd name="T41" fmla="*/ 0 h 905"/>
                <a:gd name="T42" fmla="*/ 0 w 862"/>
                <a:gd name="T43" fmla="*/ 0 h 905"/>
                <a:gd name="T44" fmla="*/ 0 w 862"/>
                <a:gd name="T45" fmla="*/ 0 h 905"/>
                <a:gd name="T46" fmla="*/ 0 w 862"/>
                <a:gd name="T47" fmla="*/ 0 h 905"/>
                <a:gd name="T48" fmla="*/ 0 w 862"/>
                <a:gd name="T49" fmla="*/ 0 h 905"/>
                <a:gd name="T50" fmla="*/ 0 w 862"/>
                <a:gd name="T51" fmla="*/ 0 h 905"/>
                <a:gd name="T52" fmla="*/ 0 w 862"/>
                <a:gd name="T53" fmla="*/ 0 h 905"/>
                <a:gd name="T54" fmla="*/ 0 w 862"/>
                <a:gd name="T55" fmla="*/ 0 h 905"/>
                <a:gd name="T56" fmla="*/ 0 w 862"/>
                <a:gd name="T57" fmla="*/ 0 h 905"/>
                <a:gd name="T58" fmla="*/ 0 w 862"/>
                <a:gd name="T59" fmla="*/ 0 h 905"/>
                <a:gd name="T60" fmla="*/ 0 w 862"/>
                <a:gd name="T61" fmla="*/ 0 h 905"/>
                <a:gd name="T62" fmla="*/ 0 w 862"/>
                <a:gd name="T63" fmla="*/ 0 h 905"/>
                <a:gd name="T64" fmla="*/ 0 w 862"/>
                <a:gd name="T65" fmla="*/ 0 h 905"/>
                <a:gd name="T66" fmla="*/ 0 w 862"/>
                <a:gd name="T67" fmla="*/ 0 h 905"/>
                <a:gd name="T68" fmla="*/ 0 w 862"/>
                <a:gd name="T69" fmla="*/ 0 h 905"/>
                <a:gd name="T70" fmla="*/ 0 w 862"/>
                <a:gd name="T71" fmla="*/ 0 h 905"/>
                <a:gd name="T72" fmla="*/ 0 w 862"/>
                <a:gd name="T73" fmla="*/ 0 h 905"/>
                <a:gd name="T74" fmla="*/ 0 w 862"/>
                <a:gd name="T75" fmla="*/ 0 h 905"/>
                <a:gd name="T76" fmla="*/ 0 w 862"/>
                <a:gd name="T77" fmla="*/ 0 h 905"/>
                <a:gd name="T78" fmla="*/ 0 w 862"/>
                <a:gd name="T79" fmla="*/ 0 h 905"/>
                <a:gd name="T80" fmla="*/ 0 w 862"/>
                <a:gd name="T81" fmla="*/ 0 h 905"/>
                <a:gd name="T82" fmla="*/ 0 w 862"/>
                <a:gd name="T83" fmla="*/ 0 h 905"/>
                <a:gd name="T84" fmla="*/ 0 w 862"/>
                <a:gd name="T85" fmla="*/ 0 h 905"/>
                <a:gd name="T86" fmla="*/ 0 w 862"/>
                <a:gd name="T87" fmla="*/ 0 h 905"/>
                <a:gd name="T88" fmla="*/ 0 w 862"/>
                <a:gd name="T89" fmla="*/ 0 h 905"/>
                <a:gd name="T90" fmla="*/ 0 w 862"/>
                <a:gd name="T91" fmla="*/ 0 h 905"/>
                <a:gd name="T92" fmla="*/ 0 w 862"/>
                <a:gd name="T93" fmla="*/ 0 h 905"/>
                <a:gd name="T94" fmla="*/ 0 w 862"/>
                <a:gd name="T95" fmla="*/ 0 h 905"/>
                <a:gd name="T96" fmla="*/ 0 w 862"/>
                <a:gd name="T97" fmla="*/ 0 h 905"/>
                <a:gd name="T98" fmla="*/ 0 w 862"/>
                <a:gd name="T99" fmla="*/ 0 h 905"/>
                <a:gd name="T100" fmla="*/ 0 w 862"/>
                <a:gd name="T101" fmla="*/ 0 h 905"/>
                <a:gd name="T102" fmla="*/ 0 w 862"/>
                <a:gd name="T103" fmla="*/ 0 h 905"/>
                <a:gd name="T104" fmla="*/ 0 w 862"/>
                <a:gd name="T105" fmla="*/ 0 h 905"/>
                <a:gd name="T106" fmla="*/ 0 w 862"/>
                <a:gd name="T107" fmla="*/ 0 h 905"/>
                <a:gd name="T108" fmla="*/ 0 w 862"/>
                <a:gd name="T109" fmla="*/ 0 h 9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00" y="204788"/>
            <a:ext cx="4127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5613" y="204788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Maribor, </a:t>
            </a:r>
            <a:fld id="{BF8FFAB1-00E1-4194-B9EC-DB0673CA5AD4}" type="datetime1">
              <a:rPr lang="sl-SI" smtClean="0"/>
              <a:pPr>
                <a:defRPr/>
              </a:pPr>
              <a:t>6.11.2015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  <p:sldLayoutId id="2147485213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  <a:endParaRPr lang="en-US" altLang="sl-SI" smtClean="0"/>
          </a:p>
          <a:p>
            <a:pPr lvl="1"/>
            <a:r>
              <a:rPr lang="en-US" altLang="sl-SI" smtClean="0"/>
              <a:t>Adaadasfsda msdlfgnskdlfn gkdlfgn jkadfh jkhdfjkgh jkdf ghjkdfhgjkdf hgjkdf hgjkdfshzg</a:t>
            </a:r>
            <a:endParaRPr lang="sl-SI" altLang="sl-SI" smtClean="0"/>
          </a:p>
          <a:p>
            <a:pPr lvl="2"/>
            <a:r>
              <a:rPr lang="sl-SI" altLang="sl-SI" smtClean="0"/>
              <a:t>Second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solidFill>
                <a:srgbClr val="797777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00" y="204788"/>
            <a:ext cx="4127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5613" y="204788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  <p:grpSp>
        <p:nvGrpSpPr>
          <p:cNvPr id="2055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2056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>
                <a:gd name="T0" fmla="*/ 0 w 397"/>
                <a:gd name="T1" fmla="*/ 0 h 387"/>
                <a:gd name="T2" fmla="*/ 0 w 397"/>
                <a:gd name="T3" fmla="*/ 0 h 387"/>
                <a:gd name="T4" fmla="*/ 0 w 397"/>
                <a:gd name="T5" fmla="*/ 0 h 387"/>
                <a:gd name="T6" fmla="*/ 0 w 397"/>
                <a:gd name="T7" fmla="*/ 0 h 387"/>
                <a:gd name="T8" fmla="*/ 0 w 397"/>
                <a:gd name="T9" fmla="*/ 0 h 387"/>
                <a:gd name="T10" fmla="*/ 0 w 397"/>
                <a:gd name="T11" fmla="*/ 0 h 387"/>
                <a:gd name="T12" fmla="*/ 0 w 397"/>
                <a:gd name="T13" fmla="*/ 0 h 387"/>
                <a:gd name="T14" fmla="*/ 0 w 397"/>
                <a:gd name="T15" fmla="*/ 0 h 387"/>
                <a:gd name="T16" fmla="*/ 0 w 397"/>
                <a:gd name="T17" fmla="*/ 0 h 387"/>
                <a:gd name="T18" fmla="*/ 0 w 397"/>
                <a:gd name="T19" fmla="*/ 0 h 387"/>
                <a:gd name="T20" fmla="*/ 0 w 397"/>
                <a:gd name="T21" fmla="*/ 0 h 387"/>
                <a:gd name="T22" fmla="*/ 0 w 397"/>
                <a:gd name="T23" fmla="*/ 0 h 387"/>
                <a:gd name="T24" fmla="*/ 0 w 397"/>
                <a:gd name="T25" fmla="*/ 0 h 387"/>
                <a:gd name="T26" fmla="*/ 0 w 397"/>
                <a:gd name="T27" fmla="*/ 0 h 387"/>
                <a:gd name="T28" fmla="*/ 0 w 397"/>
                <a:gd name="T29" fmla="*/ 0 h 387"/>
                <a:gd name="T30" fmla="*/ 0 w 397"/>
                <a:gd name="T31" fmla="*/ 0 h 387"/>
                <a:gd name="T32" fmla="*/ 0 w 397"/>
                <a:gd name="T33" fmla="*/ 0 h 387"/>
                <a:gd name="T34" fmla="*/ 0 w 397"/>
                <a:gd name="T35" fmla="*/ 0 h 387"/>
                <a:gd name="T36" fmla="*/ 0 w 397"/>
                <a:gd name="T37" fmla="*/ 0 h 387"/>
                <a:gd name="T38" fmla="*/ 0 w 397"/>
                <a:gd name="T39" fmla="*/ 0 h 387"/>
                <a:gd name="T40" fmla="*/ 0 w 397"/>
                <a:gd name="T41" fmla="*/ 0 h 387"/>
                <a:gd name="T42" fmla="*/ 0 w 397"/>
                <a:gd name="T43" fmla="*/ 0 h 387"/>
                <a:gd name="T44" fmla="*/ 0 w 397"/>
                <a:gd name="T45" fmla="*/ 0 h 387"/>
                <a:gd name="T46" fmla="*/ 0 w 397"/>
                <a:gd name="T47" fmla="*/ 0 h 387"/>
                <a:gd name="T48" fmla="*/ 0 w 397"/>
                <a:gd name="T49" fmla="*/ 0 h 387"/>
                <a:gd name="T50" fmla="*/ 0 w 397"/>
                <a:gd name="T51" fmla="*/ 0 h 387"/>
                <a:gd name="T52" fmla="*/ 0 w 397"/>
                <a:gd name="T53" fmla="*/ 0 h 387"/>
                <a:gd name="T54" fmla="*/ 0 w 397"/>
                <a:gd name="T55" fmla="*/ 0 h 387"/>
                <a:gd name="T56" fmla="*/ 0 w 397"/>
                <a:gd name="T57" fmla="*/ 0 h 387"/>
                <a:gd name="T58" fmla="*/ 0 w 397"/>
                <a:gd name="T59" fmla="*/ 0 h 387"/>
                <a:gd name="T60" fmla="*/ 0 w 397"/>
                <a:gd name="T61" fmla="*/ 0 h 387"/>
                <a:gd name="T62" fmla="*/ 0 w 397"/>
                <a:gd name="T63" fmla="*/ 0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57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w 397"/>
                <a:gd name="T11" fmla="*/ 0 h 397"/>
                <a:gd name="T12" fmla="*/ 0 w 397"/>
                <a:gd name="T13" fmla="*/ 0 h 397"/>
                <a:gd name="T14" fmla="*/ 0 w 397"/>
                <a:gd name="T15" fmla="*/ 0 h 397"/>
                <a:gd name="T16" fmla="*/ 0 w 397"/>
                <a:gd name="T17" fmla="*/ 0 h 397"/>
                <a:gd name="T18" fmla="*/ 0 w 397"/>
                <a:gd name="T19" fmla="*/ 0 h 397"/>
                <a:gd name="T20" fmla="*/ 0 w 397"/>
                <a:gd name="T21" fmla="*/ 0 h 397"/>
                <a:gd name="T22" fmla="*/ 0 w 397"/>
                <a:gd name="T23" fmla="*/ 0 h 397"/>
                <a:gd name="T24" fmla="*/ 0 w 397"/>
                <a:gd name="T25" fmla="*/ 0 h 397"/>
                <a:gd name="T26" fmla="*/ 0 w 397"/>
                <a:gd name="T27" fmla="*/ 0 h 397"/>
                <a:gd name="T28" fmla="*/ 0 w 397"/>
                <a:gd name="T29" fmla="*/ 0 h 397"/>
                <a:gd name="T30" fmla="*/ 0 w 397"/>
                <a:gd name="T31" fmla="*/ 0 h 397"/>
                <a:gd name="T32" fmla="*/ 0 w 397"/>
                <a:gd name="T33" fmla="*/ 0 h 397"/>
                <a:gd name="T34" fmla="*/ 0 w 397"/>
                <a:gd name="T35" fmla="*/ 0 h 397"/>
                <a:gd name="T36" fmla="*/ 0 w 397"/>
                <a:gd name="T37" fmla="*/ 0 h 397"/>
                <a:gd name="T38" fmla="*/ 0 w 397"/>
                <a:gd name="T39" fmla="*/ 0 h 397"/>
                <a:gd name="T40" fmla="*/ 0 w 397"/>
                <a:gd name="T41" fmla="*/ 0 h 397"/>
                <a:gd name="T42" fmla="*/ 0 w 397"/>
                <a:gd name="T43" fmla="*/ 0 h 397"/>
                <a:gd name="T44" fmla="*/ 0 w 397"/>
                <a:gd name="T45" fmla="*/ 0 h 397"/>
                <a:gd name="T46" fmla="*/ 0 w 397"/>
                <a:gd name="T47" fmla="*/ 0 h 397"/>
                <a:gd name="T48" fmla="*/ 0 w 397"/>
                <a:gd name="T49" fmla="*/ 0 h 397"/>
                <a:gd name="T50" fmla="*/ 0 w 397"/>
                <a:gd name="T51" fmla="*/ 0 h 397"/>
                <a:gd name="T52" fmla="*/ 0 w 397"/>
                <a:gd name="T53" fmla="*/ 0 h 397"/>
                <a:gd name="T54" fmla="*/ 0 w 397"/>
                <a:gd name="T55" fmla="*/ 0 h 397"/>
                <a:gd name="T56" fmla="*/ 0 w 397"/>
                <a:gd name="T57" fmla="*/ 0 h 397"/>
                <a:gd name="T58" fmla="*/ 0 w 397"/>
                <a:gd name="T59" fmla="*/ 0 h 397"/>
                <a:gd name="T60" fmla="*/ 0 w 397"/>
                <a:gd name="T61" fmla="*/ 0 h 397"/>
                <a:gd name="T62" fmla="*/ 0 w 397"/>
                <a:gd name="T63" fmla="*/ 0 h 397"/>
                <a:gd name="T64" fmla="*/ 0 w 397"/>
                <a:gd name="T65" fmla="*/ 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58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>
                <a:gd name="T0" fmla="*/ 0 w 862"/>
                <a:gd name="T1" fmla="*/ 0 h 905"/>
                <a:gd name="T2" fmla="*/ 0 w 862"/>
                <a:gd name="T3" fmla="*/ 0 h 905"/>
                <a:gd name="T4" fmla="*/ 0 w 862"/>
                <a:gd name="T5" fmla="*/ 0 h 905"/>
                <a:gd name="T6" fmla="*/ 0 w 862"/>
                <a:gd name="T7" fmla="*/ 0 h 905"/>
                <a:gd name="T8" fmla="*/ 0 w 862"/>
                <a:gd name="T9" fmla="*/ 0 h 905"/>
                <a:gd name="T10" fmla="*/ 0 w 862"/>
                <a:gd name="T11" fmla="*/ 0 h 905"/>
                <a:gd name="T12" fmla="*/ 0 w 862"/>
                <a:gd name="T13" fmla="*/ 0 h 905"/>
                <a:gd name="T14" fmla="*/ 0 w 862"/>
                <a:gd name="T15" fmla="*/ 0 h 905"/>
                <a:gd name="T16" fmla="*/ 0 w 862"/>
                <a:gd name="T17" fmla="*/ 0 h 905"/>
                <a:gd name="T18" fmla="*/ 0 w 862"/>
                <a:gd name="T19" fmla="*/ 0 h 905"/>
                <a:gd name="T20" fmla="*/ 0 w 862"/>
                <a:gd name="T21" fmla="*/ 0 h 905"/>
                <a:gd name="T22" fmla="*/ 0 w 862"/>
                <a:gd name="T23" fmla="*/ 0 h 905"/>
                <a:gd name="T24" fmla="*/ 0 w 862"/>
                <a:gd name="T25" fmla="*/ 0 h 905"/>
                <a:gd name="T26" fmla="*/ 0 w 862"/>
                <a:gd name="T27" fmla="*/ 0 h 905"/>
                <a:gd name="T28" fmla="*/ 0 w 862"/>
                <a:gd name="T29" fmla="*/ 0 h 905"/>
                <a:gd name="T30" fmla="*/ 0 w 862"/>
                <a:gd name="T31" fmla="*/ 0 h 905"/>
                <a:gd name="T32" fmla="*/ 0 w 862"/>
                <a:gd name="T33" fmla="*/ 0 h 905"/>
                <a:gd name="T34" fmla="*/ 0 w 862"/>
                <a:gd name="T35" fmla="*/ 0 h 905"/>
                <a:gd name="T36" fmla="*/ 0 w 862"/>
                <a:gd name="T37" fmla="*/ 0 h 905"/>
                <a:gd name="T38" fmla="*/ 0 w 862"/>
                <a:gd name="T39" fmla="*/ 0 h 905"/>
                <a:gd name="T40" fmla="*/ 0 w 862"/>
                <a:gd name="T41" fmla="*/ 0 h 905"/>
                <a:gd name="T42" fmla="*/ 0 w 862"/>
                <a:gd name="T43" fmla="*/ 0 h 905"/>
                <a:gd name="T44" fmla="*/ 0 w 862"/>
                <a:gd name="T45" fmla="*/ 0 h 905"/>
                <a:gd name="T46" fmla="*/ 0 w 862"/>
                <a:gd name="T47" fmla="*/ 0 h 905"/>
                <a:gd name="T48" fmla="*/ 0 w 862"/>
                <a:gd name="T49" fmla="*/ 0 h 905"/>
                <a:gd name="T50" fmla="*/ 0 w 862"/>
                <a:gd name="T51" fmla="*/ 0 h 905"/>
                <a:gd name="T52" fmla="*/ 0 w 862"/>
                <a:gd name="T53" fmla="*/ 0 h 905"/>
                <a:gd name="T54" fmla="*/ 0 w 862"/>
                <a:gd name="T55" fmla="*/ 0 h 905"/>
                <a:gd name="T56" fmla="*/ 0 w 862"/>
                <a:gd name="T57" fmla="*/ 0 h 905"/>
                <a:gd name="T58" fmla="*/ 0 w 862"/>
                <a:gd name="T59" fmla="*/ 0 h 905"/>
                <a:gd name="T60" fmla="*/ 0 w 862"/>
                <a:gd name="T61" fmla="*/ 0 h 905"/>
                <a:gd name="T62" fmla="*/ 0 w 862"/>
                <a:gd name="T63" fmla="*/ 0 h 905"/>
                <a:gd name="T64" fmla="*/ 0 w 862"/>
                <a:gd name="T65" fmla="*/ 0 h 905"/>
                <a:gd name="T66" fmla="*/ 0 w 862"/>
                <a:gd name="T67" fmla="*/ 0 h 905"/>
                <a:gd name="T68" fmla="*/ 0 w 862"/>
                <a:gd name="T69" fmla="*/ 0 h 905"/>
                <a:gd name="T70" fmla="*/ 0 w 862"/>
                <a:gd name="T71" fmla="*/ 0 h 905"/>
                <a:gd name="T72" fmla="*/ 0 w 862"/>
                <a:gd name="T73" fmla="*/ 0 h 905"/>
                <a:gd name="T74" fmla="*/ 0 w 862"/>
                <a:gd name="T75" fmla="*/ 0 h 905"/>
                <a:gd name="T76" fmla="*/ 0 w 862"/>
                <a:gd name="T77" fmla="*/ 0 h 905"/>
                <a:gd name="T78" fmla="*/ 0 w 862"/>
                <a:gd name="T79" fmla="*/ 0 h 905"/>
                <a:gd name="T80" fmla="*/ 0 w 862"/>
                <a:gd name="T81" fmla="*/ 0 h 905"/>
                <a:gd name="T82" fmla="*/ 0 w 862"/>
                <a:gd name="T83" fmla="*/ 0 h 905"/>
                <a:gd name="T84" fmla="*/ 0 w 862"/>
                <a:gd name="T85" fmla="*/ 0 h 905"/>
                <a:gd name="T86" fmla="*/ 0 w 862"/>
                <a:gd name="T87" fmla="*/ 0 h 905"/>
                <a:gd name="T88" fmla="*/ 0 w 862"/>
                <a:gd name="T89" fmla="*/ 0 h 905"/>
                <a:gd name="T90" fmla="*/ 0 w 862"/>
                <a:gd name="T91" fmla="*/ 0 h 905"/>
                <a:gd name="T92" fmla="*/ 0 w 862"/>
                <a:gd name="T93" fmla="*/ 0 h 905"/>
                <a:gd name="T94" fmla="*/ 0 w 862"/>
                <a:gd name="T95" fmla="*/ 0 h 905"/>
                <a:gd name="T96" fmla="*/ 0 w 862"/>
                <a:gd name="T97" fmla="*/ 0 h 905"/>
                <a:gd name="T98" fmla="*/ 0 w 862"/>
                <a:gd name="T99" fmla="*/ 0 h 905"/>
                <a:gd name="T100" fmla="*/ 0 w 862"/>
                <a:gd name="T101" fmla="*/ 0 h 905"/>
                <a:gd name="T102" fmla="*/ 0 w 862"/>
                <a:gd name="T103" fmla="*/ 0 h 905"/>
                <a:gd name="T104" fmla="*/ 0 w 862"/>
                <a:gd name="T105" fmla="*/ 0 h 905"/>
                <a:gd name="T106" fmla="*/ 0 w 862"/>
                <a:gd name="T107" fmla="*/ 0 h 905"/>
                <a:gd name="T108" fmla="*/ 0 w 862"/>
                <a:gd name="T109" fmla="*/ 0 h 9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26" r:id="rId2"/>
    <p:sldLayoutId id="2147485214" r:id="rId3"/>
    <p:sldLayoutId id="2147485215" r:id="rId4"/>
    <p:sldLayoutId id="2147485216" r:id="rId5"/>
    <p:sldLayoutId id="2147485217" r:id="rId6"/>
    <p:sldLayoutId id="2147485218" r:id="rId7"/>
    <p:sldLayoutId id="2147485219" r:id="rId8"/>
    <p:sldLayoutId id="2147485220" r:id="rId9"/>
    <p:sldLayoutId id="2147485221" r:id="rId10"/>
    <p:sldLayoutId id="2147485222" r:id="rId11"/>
    <p:sldLayoutId id="2147485223" r:id="rId12"/>
    <p:sldLayoutId id="2147485227" r:id="rId13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4" Type="http://schemas.openxmlformats.org/officeDocument/2006/relationships/hyperlink" Target="http://eures.europa.e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pletisvojokariero.s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9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197" name="Freeform 15"/>
            <p:cNvSpPr>
              <a:spLocks/>
            </p:cNvSpPr>
            <p:nvPr/>
          </p:nvSpPr>
          <p:spPr bwMode="auto">
            <a:xfrm>
              <a:off x="3441" y="1521"/>
              <a:ext cx="242" cy="243"/>
            </a:xfrm>
            <a:custGeom>
              <a:avLst/>
              <a:gdLst>
                <a:gd name="T0" fmla="*/ 0 w 726"/>
                <a:gd name="T1" fmla="*/ 0 h 727"/>
                <a:gd name="T2" fmla="*/ 0 w 726"/>
                <a:gd name="T3" fmla="*/ 0 h 727"/>
                <a:gd name="T4" fmla="*/ 0 w 726"/>
                <a:gd name="T5" fmla="*/ 0 h 727"/>
                <a:gd name="T6" fmla="*/ 0 w 726"/>
                <a:gd name="T7" fmla="*/ 0 h 727"/>
                <a:gd name="T8" fmla="*/ 0 w 726"/>
                <a:gd name="T9" fmla="*/ 0 h 727"/>
                <a:gd name="T10" fmla="*/ 0 w 726"/>
                <a:gd name="T11" fmla="*/ 0 h 727"/>
                <a:gd name="T12" fmla="*/ 0 w 726"/>
                <a:gd name="T13" fmla="*/ 0 h 727"/>
                <a:gd name="T14" fmla="*/ 0 w 726"/>
                <a:gd name="T15" fmla="*/ 0 h 727"/>
                <a:gd name="T16" fmla="*/ 0 w 726"/>
                <a:gd name="T17" fmla="*/ 0 h 727"/>
                <a:gd name="T18" fmla="*/ 0 w 726"/>
                <a:gd name="T19" fmla="*/ 0 h 727"/>
                <a:gd name="T20" fmla="*/ 0 w 726"/>
                <a:gd name="T21" fmla="*/ 0 h 727"/>
                <a:gd name="T22" fmla="*/ 0 w 726"/>
                <a:gd name="T23" fmla="*/ 0 h 727"/>
                <a:gd name="T24" fmla="*/ 0 w 726"/>
                <a:gd name="T25" fmla="*/ 0 h 727"/>
                <a:gd name="T26" fmla="*/ 0 w 726"/>
                <a:gd name="T27" fmla="*/ 0 h 727"/>
                <a:gd name="T28" fmla="*/ 0 w 726"/>
                <a:gd name="T29" fmla="*/ 0 h 727"/>
                <a:gd name="T30" fmla="*/ 0 w 726"/>
                <a:gd name="T31" fmla="*/ 0 h 727"/>
                <a:gd name="T32" fmla="*/ 0 w 726"/>
                <a:gd name="T33" fmla="*/ 0 h 727"/>
                <a:gd name="T34" fmla="*/ 0 w 726"/>
                <a:gd name="T35" fmla="*/ 0 h 727"/>
                <a:gd name="T36" fmla="*/ 0 w 726"/>
                <a:gd name="T37" fmla="*/ 0 h 727"/>
                <a:gd name="T38" fmla="*/ 0 w 726"/>
                <a:gd name="T39" fmla="*/ 0 h 727"/>
                <a:gd name="T40" fmla="*/ 0 w 726"/>
                <a:gd name="T41" fmla="*/ 0 h 727"/>
                <a:gd name="T42" fmla="*/ 0 w 726"/>
                <a:gd name="T43" fmla="*/ 0 h 727"/>
                <a:gd name="T44" fmla="*/ 0 w 726"/>
                <a:gd name="T45" fmla="*/ 0 h 727"/>
                <a:gd name="T46" fmla="*/ 0 w 726"/>
                <a:gd name="T47" fmla="*/ 0 h 727"/>
                <a:gd name="T48" fmla="*/ 0 w 726"/>
                <a:gd name="T49" fmla="*/ 0 h 727"/>
                <a:gd name="T50" fmla="*/ 0 w 726"/>
                <a:gd name="T51" fmla="*/ 0 h 727"/>
                <a:gd name="T52" fmla="*/ 0 w 726"/>
                <a:gd name="T53" fmla="*/ 0 h 727"/>
                <a:gd name="T54" fmla="*/ 0 w 726"/>
                <a:gd name="T55" fmla="*/ 0 h 727"/>
                <a:gd name="T56" fmla="*/ 0 w 726"/>
                <a:gd name="T57" fmla="*/ 0 h 727"/>
                <a:gd name="T58" fmla="*/ 0 w 726"/>
                <a:gd name="T59" fmla="*/ 0 h 727"/>
                <a:gd name="T60" fmla="*/ 0 w 726"/>
                <a:gd name="T61" fmla="*/ 0 h 727"/>
                <a:gd name="T62" fmla="*/ 0 w 726"/>
                <a:gd name="T63" fmla="*/ 0 h 727"/>
                <a:gd name="T64" fmla="*/ 0 w 726"/>
                <a:gd name="T65" fmla="*/ 0 h 727"/>
                <a:gd name="T66" fmla="*/ 0 w 726"/>
                <a:gd name="T67" fmla="*/ 0 h 727"/>
                <a:gd name="T68" fmla="*/ 0 w 726"/>
                <a:gd name="T69" fmla="*/ 0 h 727"/>
                <a:gd name="T70" fmla="*/ 0 w 726"/>
                <a:gd name="T71" fmla="*/ 0 h 727"/>
                <a:gd name="T72" fmla="*/ 0 w 726"/>
                <a:gd name="T73" fmla="*/ 0 h 727"/>
                <a:gd name="T74" fmla="*/ 0 w 726"/>
                <a:gd name="T75" fmla="*/ 0 h 727"/>
                <a:gd name="T76" fmla="*/ 0 w 726"/>
                <a:gd name="T77" fmla="*/ 0 h 727"/>
                <a:gd name="T78" fmla="*/ 0 w 726"/>
                <a:gd name="T79" fmla="*/ 0 h 727"/>
                <a:gd name="T80" fmla="*/ 0 w 726"/>
                <a:gd name="T81" fmla="*/ 0 h 727"/>
                <a:gd name="T82" fmla="*/ 0 w 726"/>
                <a:gd name="T83" fmla="*/ 0 h 727"/>
                <a:gd name="T84" fmla="*/ 0 w 726"/>
                <a:gd name="T85" fmla="*/ 0 h 7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6"/>
                <a:gd name="T130" fmla="*/ 0 h 727"/>
                <a:gd name="T131" fmla="*/ 726 w 726"/>
                <a:gd name="T132" fmla="*/ 727 h 7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6" h="727">
                  <a:moveTo>
                    <a:pt x="726" y="364"/>
                  </a:moveTo>
                  <a:lnTo>
                    <a:pt x="726" y="382"/>
                  </a:lnTo>
                  <a:lnTo>
                    <a:pt x="725" y="401"/>
                  </a:lnTo>
                  <a:lnTo>
                    <a:pt x="722" y="419"/>
                  </a:lnTo>
                  <a:lnTo>
                    <a:pt x="719" y="436"/>
                  </a:lnTo>
                  <a:lnTo>
                    <a:pt x="716" y="455"/>
                  </a:lnTo>
                  <a:lnTo>
                    <a:pt x="710" y="472"/>
                  </a:lnTo>
                  <a:lnTo>
                    <a:pt x="705" y="488"/>
                  </a:lnTo>
                  <a:lnTo>
                    <a:pt x="698" y="506"/>
                  </a:lnTo>
                  <a:lnTo>
                    <a:pt x="691" y="522"/>
                  </a:lnTo>
                  <a:lnTo>
                    <a:pt x="683" y="537"/>
                  </a:lnTo>
                  <a:lnTo>
                    <a:pt x="675" y="552"/>
                  </a:lnTo>
                  <a:lnTo>
                    <a:pt x="665" y="567"/>
                  </a:lnTo>
                  <a:lnTo>
                    <a:pt x="654" y="581"/>
                  </a:lnTo>
                  <a:lnTo>
                    <a:pt x="643" y="595"/>
                  </a:lnTo>
                  <a:lnTo>
                    <a:pt x="633" y="608"/>
                  </a:lnTo>
                  <a:lnTo>
                    <a:pt x="621" y="621"/>
                  </a:lnTo>
                  <a:lnTo>
                    <a:pt x="608" y="633"/>
                  </a:lnTo>
                  <a:lnTo>
                    <a:pt x="595" y="644"/>
                  </a:lnTo>
                  <a:lnTo>
                    <a:pt x="581" y="655"/>
                  </a:lnTo>
                  <a:lnTo>
                    <a:pt x="567" y="665"/>
                  </a:lnTo>
                  <a:lnTo>
                    <a:pt x="552" y="675"/>
                  </a:lnTo>
                  <a:lnTo>
                    <a:pt x="536" y="684"/>
                  </a:lnTo>
                  <a:lnTo>
                    <a:pt x="520" y="691"/>
                  </a:lnTo>
                  <a:lnTo>
                    <a:pt x="505" y="699"/>
                  </a:lnTo>
                  <a:lnTo>
                    <a:pt x="488" y="705"/>
                  </a:lnTo>
                  <a:lnTo>
                    <a:pt x="472" y="711"/>
                  </a:lnTo>
                  <a:lnTo>
                    <a:pt x="454" y="716"/>
                  </a:lnTo>
                  <a:lnTo>
                    <a:pt x="436" y="720"/>
                  </a:lnTo>
                  <a:lnTo>
                    <a:pt x="419" y="723"/>
                  </a:lnTo>
                  <a:lnTo>
                    <a:pt x="400" y="726"/>
                  </a:lnTo>
                  <a:lnTo>
                    <a:pt x="382" y="727"/>
                  </a:lnTo>
                  <a:lnTo>
                    <a:pt x="363" y="727"/>
                  </a:lnTo>
                  <a:lnTo>
                    <a:pt x="344" y="727"/>
                  </a:lnTo>
                  <a:lnTo>
                    <a:pt x="326" y="726"/>
                  </a:lnTo>
                  <a:lnTo>
                    <a:pt x="307" y="723"/>
                  </a:lnTo>
                  <a:lnTo>
                    <a:pt x="290" y="720"/>
                  </a:lnTo>
                  <a:lnTo>
                    <a:pt x="272" y="716"/>
                  </a:lnTo>
                  <a:lnTo>
                    <a:pt x="255" y="711"/>
                  </a:lnTo>
                  <a:lnTo>
                    <a:pt x="238" y="705"/>
                  </a:lnTo>
                  <a:lnTo>
                    <a:pt x="221" y="699"/>
                  </a:lnTo>
                  <a:lnTo>
                    <a:pt x="205" y="691"/>
                  </a:lnTo>
                  <a:lnTo>
                    <a:pt x="190" y="684"/>
                  </a:lnTo>
                  <a:lnTo>
                    <a:pt x="175" y="675"/>
                  </a:lnTo>
                  <a:lnTo>
                    <a:pt x="159" y="665"/>
                  </a:lnTo>
                  <a:lnTo>
                    <a:pt x="145" y="655"/>
                  </a:lnTo>
                  <a:lnTo>
                    <a:pt x="131" y="644"/>
                  </a:lnTo>
                  <a:lnTo>
                    <a:pt x="118" y="633"/>
                  </a:lnTo>
                  <a:lnTo>
                    <a:pt x="105" y="621"/>
                  </a:lnTo>
                  <a:lnTo>
                    <a:pt x="94" y="608"/>
                  </a:lnTo>
                  <a:lnTo>
                    <a:pt x="83" y="595"/>
                  </a:lnTo>
                  <a:lnTo>
                    <a:pt x="72" y="581"/>
                  </a:lnTo>
                  <a:lnTo>
                    <a:pt x="61" y="567"/>
                  </a:lnTo>
                  <a:lnTo>
                    <a:pt x="51" y="552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8" y="506"/>
                  </a:lnTo>
                  <a:lnTo>
                    <a:pt x="21" y="488"/>
                  </a:lnTo>
                  <a:lnTo>
                    <a:pt x="16" y="472"/>
                  </a:lnTo>
                  <a:lnTo>
                    <a:pt x="10" y="455"/>
                  </a:lnTo>
                  <a:lnTo>
                    <a:pt x="7" y="436"/>
                  </a:lnTo>
                  <a:lnTo>
                    <a:pt x="4" y="419"/>
                  </a:lnTo>
                  <a:lnTo>
                    <a:pt x="1" y="401"/>
                  </a:lnTo>
                  <a:lnTo>
                    <a:pt x="0" y="382"/>
                  </a:lnTo>
                  <a:lnTo>
                    <a:pt x="0" y="364"/>
                  </a:lnTo>
                  <a:lnTo>
                    <a:pt x="0" y="345"/>
                  </a:lnTo>
                  <a:lnTo>
                    <a:pt x="1" y="326"/>
                  </a:lnTo>
                  <a:lnTo>
                    <a:pt x="4" y="308"/>
                  </a:lnTo>
                  <a:lnTo>
                    <a:pt x="7" y="291"/>
                  </a:lnTo>
                  <a:lnTo>
                    <a:pt x="10" y="272"/>
                  </a:lnTo>
                  <a:lnTo>
                    <a:pt x="16" y="255"/>
                  </a:lnTo>
                  <a:lnTo>
                    <a:pt x="21" y="239"/>
                  </a:lnTo>
                  <a:lnTo>
                    <a:pt x="28" y="221"/>
                  </a:lnTo>
                  <a:lnTo>
                    <a:pt x="35" y="205"/>
                  </a:lnTo>
                  <a:lnTo>
                    <a:pt x="43" y="190"/>
                  </a:lnTo>
                  <a:lnTo>
                    <a:pt x="51" y="175"/>
                  </a:lnTo>
                  <a:lnTo>
                    <a:pt x="61" y="160"/>
                  </a:lnTo>
                  <a:lnTo>
                    <a:pt x="72" y="146"/>
                  </a:lnTo>
                  <a:lnTo>
                    <a:pt x="83" y="132"/>
                  </a:lnTo>
                  <a:lnTo>
                    <a:pt x="94" y="119"/>
                  </a:lnTo>
                  <a:lnTo>
                    <a:pt x="105" y="106"/>
                  </a:lnTo>
                  <a:lnTo>
                    <a:pt x="118" y="94"/>
                  </a:lnTo>
                  <a:lnTo>
                    <a:pt x="131" y="83"/>
                  </a:lnTo>
                  <a:lnTo>
                    <a:pt x="145" y="72"/>
                  </a:lnTo>
                  <a:lnTo>
                    <a:pt x="159" y="62"/>
                  </a:lnTo>
                  <a:lnTo>
                    <a:pt x="175" y="52"/>
                  </a:lnTo>
                  <a:lnTo>
                    <a:pt x="190" y="43"/>
                  </a:lnTo>
                  <a:lnTo>
                    <a:pt x="205" y="36"/>
                  </a:lnTo>
                  <a:lnTo>
                    <a:pt x="221" y="28"/>
                  </a:lnTo>
                  <a:lnTo>
                    <a:pt x="238" y="22"/>
                  </a:lnTo>
                  <a:lnTo>
                    <a:pt x="255" y="16"/>
                  </a:lnTo>
                  <a:lnTo>
                    <a:pt x="272" y="11"/>
                  </a:lnTo>
                  <a:lnTo>
                    <a:pt x="290" y="7"/>
                  </a:lnTo>
                  <a:lnTo>
                    <a:pt x="307" y="3"/>
                  </a:lnTo>
                  <a:lnTo>
                    <a:pt x="326" y="1"/>
                  </a:lnTo>
                  <a:lnTo>
                    <a:pt x="344" y="0"/>
                  </a:lnTo>
                  <a:lnTo>
                    <a:pt x="363" y="0"/>
                  </a:lnTo>
                  <a:lnTo>
                    <a:pt x="382" y="0"/>
                  </a:lnTo>
                  <a:lnTo>
                    <a:pt x="400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2" y="16"/>
                  </a:lnTo>
                  <a:lnTo>
                    <a:pt x="488" y="22"/>
                  </a:lnTo>
                  <a:lnTo>
                    <a:pt x="505" y="28"/>
                  </a:lnTo>
                  <a:lnTo>
                    <a:pt x="520" y="36"/>
                  </a:lnTo>
                  <a:lnTo>
                    <a:pt x="536" y="43"/>
                  </a:lnTo>
                  <a:lnTo>
                    <a:pt x="552" y="52"/>
                  </a:lnTo>
                  <a:lnTo>
                    <a:pt x="567" y="62"/>
                  </a:lnTo>
                  <a:lnTo>
                    <a:pt x="581" y="72"/>
                  </a:lnTo>
                  <a:lnTo>
                    <a:pt x="595" y="83"/>
                  </a:lnTo>
                  <a:lnTo>
                    <a:pt x="608" y="94"/>
                  </a:lnTo>
                  <a:lnTo>
                    <a:pt x="621" y="106"/>
                  </a:lnTo>
                  <a:lnTo>
                    <a:pt x="633" y="119"/>
                  </a:lnTo>
                  <a:lnTo>
                    <a:pt x="643" y="132"/>
                  </a:lnTo>
                  <a:lnTo>
                    <a:pt x="654" y="146"/>
                  </a:lnTo>
                  <a:lnTo>
                    <a:pt x="665" y="160"/>
                  </a:lnTo>
                  <a:lnTo>
                    <a:pt x="675" y="175"/>
                  </a:lnTo>
                  <a:lnTo>
                    <a:pt x="683" y="190"/>
                  </a:lnTo>
                  <a:lnTo>
                    <a:pt x="691" y="205"/>
                  </a:lnTo>
                  <a:lnTo>
                    <a:pt x="698" y="221"/>
                  </a:lnTo>
                  <a:lnTo>
                    <a:pt x="705" y="239"/>
                  </a:lnTo>
                  <a:lnTo>
                    <a:pt x="710" y="255"/>
                  </a:lnTo>
                  <a:lnTo>
                    <a:pt x="716" y="272"/>
                  </a:lnTo>
                  <a:lnTo>
                    <a:pt x="719" y="291"/>
                  </a:lnTo>
                  <a:lnTo>
                    <a:pt x="722" y="308"/>
                  </a:lnTo>
                  <a:lnTo>
                    <a:pt x="725" y="326"/>
                  </a:lnTo>
                  <a:lnTo>
                    <a:pt x="726" y="345"/>
                  </a:lnTo>
                  <a:lnTo>
                    <a:pt x="726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98" name="Freeform 16"/>
            <p:cNvSpPr>
              <a:spLocks/>
            </p:cNvSpPr>
            <p:nvPr/>
          </p:nvSpPr>
          <p:spPr bwMode="auto">
            <a:xfrm>
              <a:off x="3725" y="1926"/>
              <a:ext cx="243" cy="242"/>
            </a:xfrm>
            <a:custGeom>
              <a:avLst/>
              <a:gdLst>
                <a:gd name="T0" fmla="*/ 0 w 728"/>
                <a:gd name="T1" fmla="*/ 0 h 728"/>
                <a:gd name="T2" fmla="*/ 0 w 728"/>
                <a:gd name="T3" fmla="*/ 0 h 728"/>
                <a:gd name="T4" fmla="*/ 0 w 728"/>
                <a:gd name="T5" fmla="*/ 0 h 728"/>
                <a:gd name="T6" fmla="*/ 0 w 728"/>
                <a:gd name="T7" fmla="*/ 0 h 728"/>
                <a:gd name="T8" fmla="*/ 0 w 728"/>
                <a:gd name="T9" fmla="*/ 0 h 728"/>
                <a:gd name="T10" fmla="*/ 0 w 728"/>
                <a:gd name="T11" fmla="*/ 0 h 728"/>
                <a:gd name="T12" fmla="*/ 0 w 728"/>
                <a:gd name="T13" fmla="*/ 0 h 728"/>
                <a:gd name="T14" fmla="*/ 0 w 728"/>
                <a:gd name="T15" fmla="*/ 0 h 728"/>
                <a:gd name="T16" fmla="*/ 0 w 728"/>
                <a:gd name="T17" fmla="*/ 0 h 728"/>
                <a:gd name="T18" fmla="*/ 0 w 728"/>
                <a:gd name="T19" fmla="*/ 0 h 728"/>
                <a:gd name="T20" fmla="*/ 0 w 728"/>
                <a:gd name="T21" fmla="*/ 0 h 728"/>
                <a:gd name="T22" fmla="*/ 0 w 728"/>
                <a:gd name="T23" fmla="*/ 0 h 728"/>
                <a:gd name="T24" fmla="*/ 0 w 728"/>
                <a:gd name="T25" fmla="*/ 0 h 728"/>
                <a:gd name="T26" fmla="*/ 0 w 728"/>
                <a:gd name="T27" fmla="*/ 0 h 728"/>
                <a:gd name="T28" fmla="*/ 0 w 728"/>
                <a:gd name="T29" fmla="*/ 0 h 728"/>
                <a:gd name="T30" fmla="*/ 0 w 728"/>
                <a:gd name="T31" fmla="*/ 0 h 728"/>
                <a:gd name="T32" fmla="*/ 0 w 728"/>
                <a:gd name="T33" fmla="*/ 0 h 728"/>
                <a:gd name="T34" fmla="*/ 0 w 728"/>
                <a:gd name="T35" fmla="*/ 0 h 728"/>
                <a:gd name="T36" fmla="*/ 0 w 728"/>
                <a:gd name="T37" fmla="*/ 0 h 728"/>
                <a:gd name="T38" fmla="*/ 0 w 728"/>
                <a:gd name="T39" fmla="*/ 0 h 728"/>
                <a:gd name="T40" fmla="*/ 0 w 728"/>
                <a:gd name="T41" fmla="*/ 0 h 728"/>
                <a:gd name="T42" fmla="*/ 0 w 728"/>
                <a:gd name="T43" fmla="*/ 0 h 728"/>
                <a:gd name="T44" fmla="*/ 0 w 728"/>
                <a:gd name="T45" fmla="*/ 0 h 728"/>
                <a:gd name="T46" fmla="*/ 0 w 728"/>
                <a:gd name="T47" fmla="*/ 0 h 728"/>
                <a:gd name="T48" fmla="*/ 0 w 728"/>
                <a:gd name="T49" fmla="*/ 0 h 728"/>
                <a:gd name="T50" fmla="*/ 0 w 728"/>
                <a:gd name="T51" fmla="*/ 0 h 728"/>
                <a:gd name="T52" fmla="*/ 0 w 728"/>
                <a:gd name="T53" fmla="*/ 0 h 728"/>
                <a:gd name="T54" fmla="*/ 0 w 728"/>
                <a:gd name="T55" fmla="*/ 0 h 728"/>
                <a:gd name="T56" fmla="*/ 0 w 728"/>
                <a:gd name="T57" fmla="*/ 0 h 728"/>
                <a:gd name="T58" fmla="*/ 0 w 728"/>
                <a:gd name="T59" fmla="*/ 0 h 728"/>
                <a:gd name="T60" fmla="*/ 0 w 728"/>
                <a:gd name="T61" fmla="*/ 0 h 728"/>
                <a:gd name="T62" fmla="*/ 0 w 728"/>
                <a:gd name="T63" fmla="*/ 0 h 728"/>
                <a:gd name="T64" fmla="*/ 0 w 728"/>
                <a:gd name="T65" fmla="*/ 0 h 728"/>
                <a:gd name="T66" fmla="*/ 0 w 728"/>
                <a:gd name="T67" fmla="*/ 0 h 728"/>
                <a:gd name="T68" fmla="*/ 0 w 728"/>
                <a:gd name="T69" fmla="*/ 0 h 728"/>
                <a:gd name="T70" fmla="*/ 0 w 728"/>
                <a:gd name="T71" fmla="*/ 0 h 728"/>
                <a:gd name="T72" fmla="*/ 0 w 728"/>
                <a:gd name="T73" fmla="*/ 0 h 728"/>
                <a:gd name="T74" fmla="*/ 0 w 728"/>
                <a:gd name="T75" fmla="*/ 0 h 728"/>
                <a:gd name="T76" fmla="*/ 0 w 728"/>
                <a:gd name="T77" fmla="*/ 0 h 728"/>
                <a:gd name="T78" fmla="*/ 0 w 728"/>
                <a:gd name="T79" fmla="*/ 0 h 728"/>
                <a:gd name="T80" fmla="*/ 0 w 728"/>
                <a:gd name="T81" fmla="*/ 0 h 728"/>
                <a:gd name="T82" fmla="*/ 0 w 728"/>
                <a:gd name="T83" fmla="*/ 0 h 728"/>
                <a:gd name="T84" fmla="*/ 0 w 728"/>
                <a:gd name="T85" fmla="*/ 0 h 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8"/>
                <a:gd name="T130" fmla="*/ 0 h 728"/>
                <a:gd name="T131" fmla="*/ 728 w 728"/>
                <a:gd name="T132" fmla="*/ 728 h 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8" h="728">
                  <a:moveTo>
                    <a:pt x="728" y="364"/>
                  </a:moveTo>
                  <a:lnTo>
                    <a:pt x="727" y="382"/>
                  </a:lnTo>
                  <a:lnTo>
                    <a:pt x="726" y="402"/>
                  </a:lnTo>
                  <a:lnTo>
                    <a:pt x="723" y="419"/>
                  </a:lnTo>
                  <a:lnTo>
                    <a:pt x="720" y="437"/>
                  </a:lnTo>
                  <a:lnTo>
                    <a:pt x="716" y="455"/>
                  </a:lnTo>
                  <a:lnTo>
                    <a:pt x="710" y="472"/>
                  </a:lnTo>
                  <a:lnTo>
                    <a:pt x="705" y="489"/>
                  </a:lnTo>
                  <a:lnTo>
                    <a:pt x="699" y="505"/>
                  </a:lnTo>
                  <a:lnTo>
                    <a:pt x="691" y="522"/>
                  </a:lnTo>
                  <a:lnTo>
                    <a:pt x="683" y="538"/>
                  </a:lnTo>
                  <a:lnTo>
                    <a:pt x="675" y="553"/>
                  </a:lnTo>
                  <a:lnTo>
                    <a:pt x="665" y="567"/>
                  </a:lnTo>
                  <a:lnTo>
                    <a:pt x="655" y="582"/>
                  </a:lnTo>
                  <a:lnTo>
                    <a:pt x="645" y="595"/>
                  </a:lnTo>
                  <a:lnTo>
                    <a:pt x="633" y="609"/>
                  </a:lnTo>
                  <a:lnTo>
                    <a:pt x="621" y="621"/>
                  </a:lnTo>
                  <a:lnTo>
                    <a:pt x="608" y="633"/>
                  </a:lnTo>
                  <a:lnTo>
                    <a:pt x="595" y="645"/>
                  </a:lnTo>
                  <a:lnTo>
                    <a:pt x="581" y="655"/>
                  </a:lnTo>
                  <a:lnTo>
                    <a:pt x="567" y="665"/>
                  </a:lnTo>
                  <a:lnTo>
                    <a:pt x="552" y="675"/>
                  </a:lnTo>
                  <a:lnTo>
                    <a:pt x="537" y="684"/>
                  </a:lnTo>
                  <a:lnTo>
                    <a:pt x="521" y="692"/>
                  </a:lnTo>
                  <a:lnTo>
                    <a:pt x="505" y="700"/>
                  </a:lnTo>
                  <a:lnTo>
                    <a:pt x="489" y="706"/>
                  </a:lnTo>
                  <a:lnTo>
                    <a:pt x="472" y="712"/>
                  </a:lnTo>
                  <a:lnTo>
                    <a:pt x="454" y="716"/>
                  </a:lnTo>
                  <a:lnTo>
                    <a:pt x="437" y="720"/>
                  </a:lnTo>
                  <a:lnTo>
                    <a:pt x="419" y="724"/>
                  </a:lnTo>
                  <a:lnTo>
                    <a:pt x="400" y="726"/>
                  </a:lnTo>
                  <a:lnTo>
                    <a:pt x="382" y="728"/>
                  </a:lnTo>
                  <a:lnTo>
                    <a:pt x="364" y="728"/>
                  </a:lnTo>
                  <a:lnTo>
                    <a:pt x="344" y="728"/>
                  </a:lnTo>
                  <a:lnTo>
                    <a:pt x="326" y="726"/>
                  </a:lnTo>
                  <a:lnTo>
                    <a:pt x="308" y="724"/>
                  </a:lnTo>
                  <a:lnTo>
                    <a:pt x="290" y="720"/>
                  </a:lnTo>
                  <a:lnTo>
                    <a:pt x="273" y="716"/>
                  </a:lnTo>
                  <a:lnTo>
                    <a:pt x="256" y="712"/>
                  </a:lnTo>
                  <a:lnTo>
                    <a:pt x="238" y="706"/>
                  </a:lnTo>
                  <a:lnTo>
                    <a:pt x="222" y="700"/>
                  </a:lnTo>
                  <a:lnTo>
                    <a:pt x="206" y="692"/>
                  </a:lnTo>
                  <a:lnTo>
                    <a:pt x="190" y="684"/>
                  </a:lnTo>
                  <a:lnTo>
                    <a:pt x="175" y="675"/>
                  </a:lnTo>
                  <a:lnTo>
                    <a:pt x="160" y="665"/>
                  </a:lnTo>
                  <a:lnTo>
                    <a:pt x="146" y="655"/>
                  </a:lnTo>
                  <a:lnTo>
                    <a:pt x="132" y="645"/>
                  </a:lnTo>
                  <a:lnTo>
                    <a:pt x="119" y="633"/>
                  </a:lnTo>
                  <a:lnTo>
                    <a:pt x="107" y="621"/>
                  </a:lnTo>
                  <a:lnTo>
                    <a:pt x="94" y="609"/>
                  </a:lnTo>
                  <a:lnTo>
                    <a:pt x="83" y="595"/>
                  </a:lnTo>
                  <a:lnTo>
                    <a:pt x="72" y="582"/>
                  </a:lnTo>
                  <a:lnTo>
                    <a:pt x="61" y="567"/>
                  </a:lnTo>
                  <a:lnTo>
                    <a:pt x="53" y="553"/>
                  </a:lnTo>
                  <a:lnTo>
                    <a:pt x="44" y="538"/>
                  </a:lnTo>
                  <a:lnTo>
                    <a:pt x="35" y="522"/>
                  </a:lnTo>
                  <a:lnTo>
                    <a:pt x="28" y="505"/>
                  </a:lnTo>
                  <a:lnTo>
                    <a:pt x="21" y="489"/>
                  </a:lnTo>
                  <a:lnTo>
                    <a:pt x="16" y="472"/>
                  </a:lnTo>
                  <a:lnTo>
                    <a:pt x="12" y="455"/>
                  </a:lnTo>
                  <a:lnTo>
                    <a:pt x="7" y="437"/>
                  </a:lnTo>
                  <a:lnTo>
                    <a:pt x="4" y="419"/>
                  </a:lnTo>
                  <a:lnTo>
                    <a:pt x="2" y="402"/>
                  </a:lnTo>
                  <a:lnTo>
                    <a:pt x="0" y="382"/>
                  </a:lnTo>
                  <a:lnTo>
                    <a:pt x="0" y="364"/>
                  </a:lnTo>
                  <a:lnTo>
                    <a:pt x="0" y="346"/>
                  </a:lnTo>
                  <a:lnTo>
                    <a:pt x="2" y="327"/>
                  </a:lnTo>
                  <a:lnTo>
                    <a:pt x="4" y="309"/>
                  </a:lnTo>
                  <a:lnTo>
                    <a:pt x="7" y="290"/>
                  </a:lnTo>
                  <a:lnTo>
                    <a:pt x="12" y="273"/>
                  </a:lnTo>
                  <a:lnTo>
                    <a:pt x="16" y="256"/>
                  </a:lnTo>
                  <a:lnTo>
                    <a:pt x="21" y="239"/>
                  </a:lnTo>
                  <a:lnTo>
                    <a:pt x="28" y="222"/>
                  </a:lnTo>
                  <a:lnTo>
                    <a:pt x="35" y="206"/>
                  </a:lnTo>
                  <a:lnTo>
                    <a:pt x="44" y="191"/>
                  </a:lnTo>
                  <a:lnTo>
                    <a:pt x="53" y="175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4" y="120"/>
                  </a:lnTo>
                  <a:lnTo>
                    <a:pt x="107" y="107"/>
                  </a:lnTo>
                  <a:lnTo>
                    <a:pt x="119" y="95"/>
                  </a:lnTo>
                  <a:lnTo>
                    <a:pt x="132" y="83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5" y="53"/>
                  </a:lnTo>
                  <a:lnTo>
                    <a:pt x="190" y="44"/>
                  </a:lnTo>
                  <a:lnTo>
                    <a:pt x="206" y="36"/>
                  </a:lnTo>
                  <a:lnTo>
                    <a:pt x="222" y="29"/>
                  </a:lnTo>
                  <a:lnTo>
                    <a:pt x="238" y="23"/>
                  </a:lnTo>
                  <a:lnTo>
                    <a:pt x="256" y="16"/>
                  </a:lnTo>
                  <a:lnTo>
                    <a:pt x="273" y="12"/>
                  </a:lnTo>
                  <a:lnTo>
                    <a:pt x="290" y="7"/>
                  </a:lnTo>
                  <a:lnTo>
                    <a:pt x="308" y="4"/>
                  </a:lnTo>
                  <a:lnTo>
                    <a:pt x="326" y="2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0" y="2"/>
                  </a:lnTo>
                  <a:lnTo>
                    <a:pt x="419" y="4"/>
                  </a:lnTo>
                  <a:lnTo>
                    <a:pt x="437" y="7"/>
                  </a:lnTo>
                  <a:lnTo>
                    <a:pt x="454" y="12"/>
                  </a:lnTo>
                  <a:lnTo>
                    <a:pt x="472" y="16"/>
                  </a:lnTo>
                  <a:lnTo>
                    <a:pt x="489" y="23"/>
                  </a:lnTo>
                  <a:lnTo>
                    <a:pt x="505" y="29"/>
                  </a:lnTo>
                  <a:lnTo>
                    <a:pt x="521" y="36"/>
                  </a:lnTo>
                  <a:lnTo>
                    <a:pt x="537" y="44"/>
                  </a:lnTo>
                  <a:lnTo>
                    <a:pt x="552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3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5" y="133"/>
                  </a:lnTo>
                  <a:lnTo>
                    <a:pt x="655" y="147"/>
                  </a:lnTo>
                  <a:lnTo>
                    <a:pt x="665" y="161"/>
                  </a:lnTo>
                  <a:lnTo>
                    <a:pt x="675" y="175"/>
                  </a:lnTo>
                  <a:lnTo>
                    <a:pt x="683" y="191"/>
                  </a:lnTo>
                  <a:lnTo>
                    <a:pt x="691" y="206"/>
                  </a:lnTo>
                  <a:lnTo>
                    <a:pt x="699" y="222"/>
                  </a:lnTo>
                  <a:lnTo>
                    <a:pt x="705" y="239"/>
                  </a:lnTo>
                  <a:lnTo>
                    <a:pt x="710" y="256"/>
                  </a:lnTo>
                  <a:lnTo>
                    <a:pt x="716" y="273"/>
                  </a:lnTo>
                  <a:lnTo>
                    <a:pt x="720" y="290"/>
                  </a:lnTo>
                  <a:lnTo>
                    <a:pt x="723" y="309"/>
                  </a:lnTo>
                  <a:lnTo>
                    <a:pt x="726" y="327"/>
                  </a:lnTo>
                  <a:lnTo>
                    <a:pt x="727" y="346"/>
                  </a:lnTo>
                  <a:lnTo>
                    <a:pt x="728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99" name="Freeform 17"/>
            <p:cNvSpPr>
              <a:spLocks/>
            </p:cNvSpPr>
            <p:nvPr/>
          </p:nvSpPr>
          <p:spPr bwMode="auto">
            <a:xfrm>
              <a:off x="3432" y="1564"/>
              <a:ext cx="533" cy="564"/>
            </a:xfrm>
            <a:custGeom>
              <a:avLst/>
              <a:gdLst>
                <a:gd name="T0" fmla="*/ 0 w 1599"/>
                <a:gd name="T1" fmla="*/ 0 h 1693"/>
                <a:gd name="T2" fmla="*/ 0 w 1599"/>
                <a:gd name="T3" fmla="*/ 0 h 1693"/>
                <a:gd name="T4" fmla="*/ 0 w 1599"/>
                <a:gd name="T5" fmla="*/ 0 h 1693"/>
                <a:gd name="T6" fmla="*/ 0 w 1599"/>
                <a:gd name="T7" fmla="*/ 0 h 1693"/>
                <a:gd name="T8" fmla="*/ 0 w 1599"/>
                <a:gd name="T9" fmla="*/ 0 h 1693"/>
                <a:gd name="T10" fmla="*/ 0 w 1599"/>
                <a:gd name="T11" fmla="*/ 0 h 1693"/>
                <a:gd name="T12" fmla="*/ 0 w 1599"/>
                <a:gd name="T13" fmla="*/ 0 h 1693"/>
                <a:gd name="T14" fmla="*/ 0 w 1599"/>
                <a:gd name="T15" fmla="*/ 0 h 1693"/>
                <a:gd name="T16" fmla="*/ 0 w 1599"/>
                <a:gd name="T17" fmla="*/ 0 h 1693"/>
                <a:gd name="T18" fmla="*/ 0 w 1599"/>
                <a:gd name="T19" fmla="*/ 0 h 1693"/>
                <a:gd name="T20" fmla="*/ 0 w 1599"/>
                <a:gd name="T21" fmla="*/ 0 h 1693"/>
                <a:gd name="T22" fmla="*/ 0 w 1599"/>
                <a:gd name="T23" fmla="*/ 0 h 1693"/>
                <a:gd name="T24" fmla="*/ 0 w 1599"/>
                <a:gd name="T25" fmla="*/ 0 h 1693"/>
                <a:gd name="T26" fmla="*/ 0 w 1599"/>
                <a:gd name="T27" fmla="*/ 0 h 1693"/>
                <a:gd name="T28" fmla="*/ 0 w 1599"/>
                <a:gd name="T29" fmla="*/ 0 h 1693"/>
                <a:gd name="T30" fmla="*/ 0 w 1599"/>
                <a:gd name="T31" fmla="*/ 0 h 1693"/>
                <a:gd name="T32" fmla="*/ 0 w 1599"/>
                <a:gd name="T33" fmla="*/ 0 h 1693"/>
                <a:gd name="T34" fmla="*/ 0 w 1599"/>
                <a:gd name="T35" fmla="*/ 0 h 1693"/>
                <a:gd name="T36" fmla="*/ 0 w 1599"/>
                <a:gd name="T37" fmla="*/ 0 h 1693"/>
                <a:gd name="T38" fmla="*/ 0 w 1599"/>
                <a:gd name="T39" fmla="*/ 0 h 1693"/>
                <a:gd name="T40" fmla="*/ 0 w 1599"/>
                <a:gd name="T41" fmla="*/ 0 h 1693"/>
                <a:gd name="T42" fmla="*/ 0 w 1599"/>
                <a:gd name="T43" fmla="*/ 0 h 1693"/>
                <a:gd name="T44" fmla="*/ 0 w 1599"/>
                <a:gd name="T45" fmla="*/ 0 h 1693"/>
                <a:gd name="T46" fmla="*/ 0 w 1599"/>
                <a:gd name="T47" fmla="*/ 0 h 1693"/>
                <a:gd name="T48" fmla="*/ 0 w 1599"/>
                <a:gd name="T49" fmla="*/ 0 h 1693"/>
                <a:gd name="T50" fmla="*/ 0 w 1599"/>
                <a:gd name="T51" fmla="*/ 0 h 1693"/>
                <a:gd name="T52" fmla="*/ 0 w 1599"/>
                <a:gd name="T53" fmla="*/ 0 h 1693"/>
                <a:gd name="T54" fmla="*/ 0 w 1599"/>
                <a:gd name="T55" fmla="*/ 0 h 1693"/>
                <a:gd name="T56" fmla="*/ 0 w 1599"/>
                <a:gd name="T57" fmla="*/ 0 h 1693"/>
                <a:gd name="T58" fmla="*/ 0 w 1599"/>
                <a:gd name="T59" fmla="*/ 0 h 1693"/>
                <a:gd name="T60" fmla="*/ 0 w 1599"/>
                <a:gd name="T61" fmla="*/ 0 h 1693"/>
                <a:gd name="T62" fmla="*/ 0 w 1599"/>
                <a:gd name="T63" fmla="*/ 0 h 1693"/>
                <a:gd name="T64" fmla="*/ 0 w 1599"/>
                <a:gd name="T65" fmla="*/ 0 h 1693"/>
                <a:gd name="T66" fmla="*/ 0 w 1599"/>
                <a:gd name="T67" fmla="*/ 0 h 1693"/>
                <a:gd name="T68" fmla="*/ 0 w 1599"/>
                <a:gd name="T69" fmla="*/ 0 h 1693"/>
                <a:gd name="T70" fmla="*/ 0 w 1599"/>
                <a:gd name="T71" fmla="*/ 0 h 1693"/>
                <a:gd name="T72" fmla="*/ 0 w 1599"/>
                <a:gd name="T73" fmla="*/ 0 h 1693"/>
                <a:gd name="T74" fmla="*/ 0 w 1599"/>
                <a:gd name="T75" fmla="*/ 0 h 1693"/>
                <a:gd name="T76" fmla="*/ 0 w 1599"/>
                <a:gd name="T77" fmla="*/ 0 h 1693"/>
                <a:gd name="T78" fmla="*/ 0 w 1599"/>
                <a:gd name="T79" fmla="*/ 0 h 1693"/>
                <a:gd name="T80" fmla="*/ 0 w 1599"/>
                <a:gd name="T81" fmla="*/ 0 h 1693"/>
                <a:gd name="T82" fmla="*/ 0 w 1599"/>
                <a:gd name="T83" fmla="*/ 0 h 1693"/>
                <a:gd name="T84" fmla="*/ 0 w 1599"/>
                <a:gd name="T85" fmla="*/ 0 h 1693"/>
                <a:gd name="T86" fmla="*/ 0 w 1599"/>
                <a:gd name="T87" fmla="*/ 0 h 16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9"/>
                <a:gd name="T133" fmla="*/ 0 h 1693"/>
                <a:gd name="T134" fmla="*/ 1599 w 1599"/>
                <a:gd name="T135" fmla="*/ 1693 h 16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9" h="1693">
                  <a:moveTo>
                    <a:pt x="860" y="0"/>
                  </a:moveTo>
                  <a:lnTo>
                    <a:pt x="1599" y="141"/>
                  </a:lnTo>
                  <a:lnTo>
                    <a:pt x="1596" y="164"/>
                  </a:lnTo>
                  <a:lnTo>
                    <a:pt x="1586" y="226"/>
                  </a:lnTo>
                  <a:lnTo>
                    <a:pt x="1579" y="270"/>
                  </a:lnTo>
                  <a:lnTo>
                    <a:pt x="1569" y="318"/>
                  </a:lnTo>
                  <a:lnTo>
                    <a:pt x="1558" y="371"/>
                  </a:lnTo>
                  <a:lnTo>
                    <a:pt x="1545" y="428"/>
                  </a:lnTo>
                  <a:lnTo>
                    <a:pt x="1530" y="487"/>
                  </a:lnTo>
                  <a:lnTo>
                    <a:pt x="1514" y="546"/>
                  </a:lnTo>
                  <a:lnTo>
                    <a:pt x="1504" y="575"/>
                  </a:lnTo>
                  <a:lnTo>
                    <a:pt x="1494" y="604"/>
                  </a:lnTo>
                  <a:lnTo>
                    <a:pt x="1485" y="633"/>
                  </a:lnTo>
                  <a:lnTo>
                    <a:pt x="1474" y="662"/>
                  </a:lnTo>
                  <a:lnTo>
                    <a:pt x="1462" y="689"/>
                  </a:lnTo>
                  <a:lnTo>
                    <a:pt x="1451" y="716"/>
                  </a:lnTo>
                  <a:lnTo>
                    <a:pt x="1438" y="740"/>
                  </a:lnTo>
                  <a:lnTo>
                    <a:pt x="1425" y="764"/>
                  </a:lnTo>
                  <a:lnTo>
                    <a:pt x="1412" y="787"/>
                  </a:lnTo>
                  <a:lnTo>
                    <a:pt x="1398" y="807"/>
                  </a:lnTo>
                  <a:lnTo>
                    <a:pt x="1383" y="827"/>
                  </a:lnTo>
                  <a:lnTo>
                    <a:pt x="1368" y="844"/>
                  </a:lnTo>
                  <a:lnTo>
                    <a:pt x="1353" y="859"/>
                  </a:lnTo>
                  <a:lnTo>
                    <a:pt x="1337" y="873"/>
                  </a:lnTo>
                  <a:lnTo>
                    <a:pt x="1321" y="886"/>
                  </a:lnTo>
                  <a:lnTo>
                    <a:pt x="1305" y="898"/>
                  </a:lnTo>
                  <a:lnTo>
                    <a:pt x="1289" y="910"/>
                  </a:lnTo>
                  <a:lnTo>
                    <a:pt x="1273" y="920"/>
                  </a:lnTo>
                  <a:lnTo>
                    <a:pt x="1257" y="929"/>
                  </a:lnTo>
                  <a:lnTo>
                    <a:pt x="1240" y="938"/>
                  </a:lnTo>
                  <a:lnTo>
                    <a:pt x="1207" y="954"/>
                  </a:lnTo>
                  <a:lnTo>
                    <a:pt x="1174" y="967"/>
                  </a:lnTo>
                  <a:lnTo>
                    <a:pt x="1140" y="980"/>
                  </a:lnTo>
                  <a:lnTo>
                    <a:pt x="1107" y="992"/>
                  </a:lnTo>
                  <a:lnTo>
                    <a:pt x="1073" y="1005"/>
                  </a:lnTo>
                  <a:lnTo>
                    <a:pt x="1040" y="1018"/>
                  </a:lnTo>
                  <a:lnTo>
                    <a:pt x="1006" y="1032"/>
                  </a:lnTo>
                  <a:lnTo>
                    <a:pt x="973" y="1049"/>
                  </a:lnTo>
                  <a:lnTo>
                    <a:pt x="955" y="1058"/>
                  </a:lnTo>
                  <a:lnTo>
                    <a:pt x="939" y="1069"/>
                  </a:lnTo>
                  <a:lnTo>
                    <a:pt x="923" y="1080"/>
                  </a:lnTo>
                  <a:lnTo>
                    <a:pt x="907" y="1091"/>
                  </a:lnTo>
                  <a:lnTo>
                    <a:pt x="891" y="1104"/>
                  </a:lnTo>
                  <a:lnTo>
                    <a:pt x="874" y="1118"/>
                  </a:lnTo>
                  <a:lnTo>
                    <a:pt x="858" y="1134"/>
                  </a:lnTo>
                  <a:lnTo>
                    <a:pt x="842" y="1151"/>
                  </a:lnTo>
                  <a:lnTo>
                    <a:pt x="827" y="1168"/>
                  </a:lnTo>
                  <a:lnTo>
                    <a:pt x="814" y="1188"/>
                  </a:lnTo>
                  <a:lnTo>
                    <a:pt x="801" y="1207"/>
                  </a:lnTo>
                  <a:lnTo>
                    <a:pt x="789" y="1227"/>
                  </a:lnTo>
                  <a:lnTo>
                    <a:pt x="779" y="1248"/>
                  </a:lnTo>
                  <a:lnTo>
                    <a:pt x="770" y="1270"/>
                  </a:lnTo>
                  <a:lnTo>
                    <a:pt x="762" y="1291"/>
                  </a:lnTo>
                  <a:lnTo>
                    <a:pt x="754" y="1313"/>
                  </a:lnTo>
                  <a:lnTo>
                    <a:pt x="748" y="1335"/>
                  </a:lnTo>
                  <a:lnTo>
                    <a:pt x="743" y="1358"/>
                  </a:lnTo>
                  <a:lnTo>
                    <a:pt x="738" y="1381"/>
                  </a:lnTo>
                  <a:lnTo>
                    <a:pt x="735" y="1404"/>
                  </a:lnTo>
                  <a:lnTo>
                    <a:pt x="732" y="1426"/>
                  </a:lnTo>
                  <a:lnTo>
                    <a:pt x="730" y="1448"/>
                  </a:lnTo>
                  <a:lnTo>
                    <a:pt x="727" y="1469"/>
                  </a:lnTo>
                  <a:lnTo>
                    <a:pt x="726" y="1491"/>
                  </a:lnTo>
                  <a:lnTo>
                    <a:pt x="725" y="1532"/>
                  </a:lnTo>
                  <a:lnTo>
                    <a:pt x="725" y="1570"/>
                  </a:lnTo>
                  <a:lnTo>
                    <a:pt x="726" y="1604"/>
                  </a:lnTo>
                  <a:lnTo>
                    <a:pt x="729" y="1635"/>
                  </a:lnTo>
                  <a:lnTo>
                    <a:pt x="734" y="1678"/>
                  </a:lnTo>
                  <a:lnTo>
                    <a:pt x="736" y="1693"/>
                  </a:lnTo>
                  <a:lnTo>
                    <a:pt x="0" y="1560"/>
                  </a:lnTo>
                  <a:lnTo>
                    <a:pt x="1" y="1554"/>
                  </a:lnTo>
                  <a:lnTo>
                    <a:pt x="4" y="1534"/>
                  </a:lnTo>
                  <a:lnTo>
                    <a:pt x="9" y="1503"/>
                  </a:lnTo>
                  <a:lnTo>
                    <a:pt x="17" y="1463"/>
                  </a:lnTo>
                  <a:lnTo>
                    <a:pt x="27" y="1414"/>
                  </a:lnTo>
                  <a:lnTo>
                    <a:pt x="38" y="1359"/>
                  </a:lnTo>
                  <a:lnTo>
                    <a:pt x="52" y="1299"/>
                  </a:lnTo>
                  <a:lnTo>
                    <a:pt x="70" y="1236"/>
                  </a:lnTo>
                  <a:lnTo>
                    <a:pt x="78" y="1204"/>
                  </a:lnTo>
                  <a:lnTo>
                    <a:pt x="89" y="1171"/>
                  </a:lnTo>
                  <a:lnTo>
                    <a:pt x="100" y="1139"/>
                  </a:lnTo>
                  <a:lnTo>
                    <a:pt x="111" y="1107"/>
                  </a:lnTo>
                  <a:lnTo>
                    <a:pt x="123" y="1074"/>
                  </a:lnTo>
                  <a:lnTo>
                    <a:pt x="136" y="1043"/>
                  </a:lnTo>
                  <a:lnTo>
                    <a:pt x="150" y="1011"/>
                  </a:lnTo>
                  <a:lnTo>
                    <a:pt x="164" y="982"/>
                  </a:lnTo>
                  <a:lnTo>
                    <a:pt x="179" y="953"/>
                  </a:lnTo>
                  <a:lnTo>
                    <a:pt x="194" y="926"/>
                  </a:lnTo>
                  <a:lnTo>
                    <a:pt x="211" y="900"/>
                  </a:lnTo>
                  <a:lnTo>
                    <a:pt x="229" y="875"/>
                  </a:lnTo>
                  <a:lnTo>
                    <a:pt x="246" y="854"/>
                  </a:lnTo>
                  <a:lnTo>
                    <a:pt x="265" y="833"/>
                  </a:lnTo>
                  <a:lnTo>
                    <a:pt x="285" y="816"/>
                  </a:lnTo>
                  <a:lnTo>
                    <a:pt x="305" y="801"/>
                  </a:lnTo>
                  <a:lnTo>
                    <a:pt x="325" y="788"/>
                  </a:lnTo>
                  <a:lnTo>
                    <a:pt x="344" y="776"/>
                  </a:lnTo>
                  <a:lnTo>
                    <a:pt x="364" y="765"/>
                  </a:lnTo>
                  <a:lnTo>
                    <a:pt x="383" y="754"/>
                  </a:lnTo>
                  <a:lnTo>
                    <a:pt x="421" y="735"/>
                  </a:lnTo>
                  <a:lnTo>
                    <a:pt x="459" y="717"/>
                  </a:lnTo>
                  <a:lnTo>
                    <a:pt x="532" y="684"/>
                  </a:lnTo>
                  <a:lnTo>
                    <a:pt x="602" y="652"/>
                  </a:lnTo>
                  <a:lnTo>
                    <a:pt x="636" y="635"/>
                  </a:lnTo>
                  <a:lnTo>
                    <a:pt x="667" y="615"/>
                  </a:lnTo>
                  <a:lnTo>
                    <a:pt x="683" y="605"/>
                  </a:lnTo>
                  <a:lnTo>
                    <a:pt x="697" y="595"/>
                  </a:lnTo>
                  <a:lnTo>
                    <a:pt x="712" y="583"/>
                  </a:lnTo>
                  <a:lnTo>
                    <a:pt x="726" y="570"/>
                  </a:lnTo>
                  <a:lnTo>
                    <a:pt x="740" y="557"/>
                  </a:lnTo>
                  <a:lnTo>
                    <a:pt x="753" y="543"/>
                  </a:lnTo>
                  <a:lnTo>
                    <a:pt x="766" y="527"/>
                  </a:lnTo>
                  <a:lnTo>
                    <a:pt x="778" y="510"/>
                  </a:lnTo>
                  <a:lnTo>
                    <a:pt x="790" y="493"/>
                  </a:lnTo>
                  <a:lnTo>
                    <a:pt x="802" y="475"/>
                  </a:lnTo>
                  <a:lnTo>
                    <a:pt x="813" y="455"/>
                  </a:lnTo>
                  <a:lnTo>
                    <a:pt x="823" y="434"/>
                  </a:lnTo>
                  <a:lnTo>
                    <a:pt x="832" y="412"/>
                  </a:lnTo>
                  <a:lnTo>
                    <a:pt x="841" y="390"/>
                  </a:lnTo>
                  <a:lnTo>
                    <a:pt x="848" y="369"/>
                  </a:lnTo>
                  <a:lnTo>
                    <a:pt x="855" y="348"/>
                  </a:lnTo>
                  <a:lnTo>
                    <a:pt x="860" y="327"/>
                  </a:lnTo>
                  <a:lnTo>
                    <a:pt x="866" y="307"/>
                  </a:lnTo>
                  <a:lnTo>
                    <a:pt x="870" y="287"/>
                  </a:lnTo>
                  <a:lnTo>
                    <a:pt x="873" y="267"/>
                  </a:lnTo>
                  <a:lnTo>
                    <a:pt x="879" y="230"/>
                  </a:lnTo>
                  <a:lnTo>
                    <a:pt x="881" y="194"/>
                  </a:lnTo>
                  <a:lnTo>
                    <a:pt x="882" y="160"/>
                  </a:lnTo>
                  <a:lnTo>
                    <a:pt x="881" y="129"/>
                  </a:lnTo>
                  <a:lnTo>
                    <a:pt x="880" y="101"/>
                  </a:lnTo>
                  <a:lnTo>
                    <a:pt x="877" y="75"/>
                  </a:lnTo>
                  <a:lnTo>
                    <a:pt x="873" y="54"/>
                  </a:lnTo>
                  <a:lnTo>
                    <a:pt x="870" y="34"/>
                  </a:lnTo>
                  <a:lnTo>
                    <a:pt x="864" y="8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0" name="Freeform 18"/>
            <p:cNvSpPr>
              <a:spLocks/>
            </p:cNvSpPr>
            <p:nvPr/>
          </p:nvSpPr>
          <p:spPr bwMode="auto">
            <a:xfrm>
              <a:off x="1682" y="2402"/>
              <a:ext cx="112" cy="145"/>
            </a:xfrm>
            <a:custGeom>
              <a:avLst/>
              <a:gdLst>
                <a:gd name="T0" fmla="*/ 0 w 338"/>
                <a:gd name="T1" fmla="*/ 0 h 434"/>
                <a:gd name="T2" fmla="*/ 0 w 338"/>
                <a:gd name="T3" fmla="*/ 0 h 434"/>
                <a:gd name="T4" fmla="*/ 0 w 338"/>
                <a:gd name="T5" fmla="*/ 0 h 434"/>
                <a:gd name="T6" fmla="*/ 0 w 338"/>
                <a:gd name="T7" fmla="*/ 0 h 434"/>
                <a:gd name="T8" fmla="*/ 0 w 338"/>
                <a:gd name="T9" fmla="*/ 0 h 434"/>
                <a:gd name="T10" fmla="*/ 0 w 338"/>
                <a:gd name="T11" fmla="*/ 0 h 434"/>
                <a:gd name="T12" fmla="*/ 0 w 338"/>
                <a:gd name="T13" fmla="*/ 0 h 434"/>
                <a:gd name="T14" fmla="*/ 0 w 338"/>
                <a:gd name="T15" fmla="*/ 0 h 434"/>
                <a:gd name="T16" fmla="*/ 0 w 338"/>
                <a:gd name="T17" fmla="*/ 0 h 434"/>
                <a:gd name="T18" fmla="*/ 0 w 338"/>
                <a:gd name="T19" fmla="*/ 0 h 434"/>
                <a:gd name="T20" fmla="*/ 0 w 338"/>
                <a:gd name="T21" fmla="*/ 0 h 4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8"/>
                <a:gd name="T34" fmla="*/ 0 h 434"/>
                <a:gd name="T35" fmla="*/ 338 w 338"/>
                <a:gd name="T36" fmla="*/ 434 h 4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8" h="434">
                  <a:moveTo>
                    <a:pt x="19" y="0"/>
                  </a:moveTo>
                  <a:lnTo>
                    <a:pt x="331" y="0"/>
                  </a:lnTo>
                  <a:lnTo>
                    <a:pt x="331" y="36"/>
                  </a:lnTo>
                  <a:lnTo>
                    <a:pt x="46" y="398"/>
                  </a:lnTo>
                  <a:lnTo>
                    <a:pt x="338" y="398"/>
                  </a:lnTo>
                  <a:lnTo>
                    <a:pt x="338" y="434"/>
                  </a:lnTo>
                  <a:lnTo>
                    <a:pt x="0" y="434"/>
                  </a:lnTo>
                  <a:lnTo>
                    <a:pt x="0" y="397"/>
                  </a:lnTo>
                  <a:lnTo>
                    <a:pt x="286" y="35"/>
                  </a:lnTo>
                  <a:lnTo>
                    <a:pt x="19" y="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1" name="Freeform 19"/>
            <p:cNvSpPr>
              <a:spLocks noEditPoints="1"/>
            </p:cNvSpPr>
            <p:nvPr/>
          </p:nvSpPr>
          <p:spPr bwMode="auto">
            <a:xfrm>
              <a:off x="1803" y="2439"/>
              <a:ext cx="97" cy="111"/>
            </a:xfrm>
            <a:custGeom>
              <a:avLst/>
              <a:gdLst>
                <a:gd name="T0" fmla="*/ 0 w 290"/>
                <a:gd name="T1" fmla="*/ 0 h 332"/>
                <a:gd name="T2" fmla="*/ 0 w 290"/>
                <a:gd name="T3" fmla="*/ 0 h 332"/>
                <a:gd name="T4" fmla="*/ 0 w 290"/>
                <a:gd name="T5" fmla="*/ 0 h 332"/>
                <a:gd name="T6" fmla="*/ 0 w 290"/>
                <a:gd name="T7" fmla="*/ 0 h 332"/>
                <a:gd name="T8" fmla="*/ 0 w 290"/>
                <a:gd name="T9" fmla="*/ 0 h 332"/>
                <a:gd name="T10" fmla="*/ 0 w 290"/>
                <a:gd name="T11" fmla="*/ 0 h 332"/>
                <a:gd name="T12" fmla="*/ 0 w 290"/>
                <a:gd name="T13" fmla="*/ 0 h 332"/>
                <a:gd name="T14" fmla="*/ 0 w 290"/>
                <a:gd name="T15" fmla="*/ 0 h 332"/>
                <a:gd name="T16" fmla="*/ 0 w 290"/>
                <a:gd name="T17" fmla="*/ 0 h 332"/>
                <a:gd name="T18" fmla="*/ 0 w 290"/>
                <a:gd name="T19" fmla="*/ 0 h 332"/>
                <a:gd name="T20" fmla="*/ 0 w 290"/>
                <a:gd name="T21" fmla="*/ 0 h 332"/>
                <a:gd name="T22" fmla="*/ 0 w 290"/>
                <a:gd name="T23" fmla="*/ 0 h 332"/>
                <a:gd name="T24" fmla="*/ 0 w 290"/>
                <a:gd name="T25" fmla="*/ 0 h 332"/>
                <a:gd name="T26" fmla="*/ 0 w 290"/>
                <a:gd name="T27" fmla="*/ 0 h 332"/>
                <a:gd name="T28" fmla="*/ 0 w 290"/>
                <a:gd name="T29" fmla="*/ 0 h 332"/>
                <a:gd name="T30" fmla="*/ 0 w 290"/>
                <a:gd name="T31" fmla="*/ 0 h 332"/>
                <a:gd name="T32" fmla="*/ 0 w 290"/>
                <a:gd name="T33" fmla="*/ 0 h 332"/>
                <a:gd name="T34" fmla="*/ 0 w 290"/>
                <a:gd name="T35" fmla="*/ 0 h 332"/>
                <a:gd name="T36" fmla="*/ 0 w 290"/>
                <a:gd name="T37" fmla="*/ 0 h 332"/>
                <a:gd name="T38" fmla="*/ 0 w 290"/>
                <a:gd name="T39" fmla="*/ 0 h 332"/>
                <a:gd name="T40" fmla="*/ 0 w 290"/>
                <a:gd name="T41" fmla="*/ 0 h 332"/>
                <a:gd name="T42" fmla="*/ 0 w 290"/>
                <a:gd name="T43" fmla="*/ 0 h 332"/>
                <a:gd name="T44" fmla="*/ 0 w 290"/>
                <a:gd name="T45" fmla="*/ 0 h 332"/>
                <a:gd name="T46" fmla="*/ 0 w 290"/>
                <a:gd name="T47" fmla="*/ 0 h 332"/>
                <a:gd name="T48" fmla="*/ 0 w 290"/>
                <a:gd name="T49" fmla="*/ 0 h 332"/>
                <a:gd name="T50" fmla="*/ 0 w 290"/>
                <a:gd name="T51" fmla="*/ 0 h 332"/>
                <a:gd name="T52" fmla="*/ 0 w 290"/>
                <a:gd name="T53" fmla="*/ 0 h 332"/>
                <a:gd name="T54" fmla="*/ 0 w 290"/>
                <a:gd name="T55" fmla="*/ 0 h 332"/>
                <a:gd name="T56" fmla="*/ 0 w 290"/>
                <a:gd name="T57" fmla="*/ 0 h 332"/>
                <a:gd name="T58" fmla="*/ 0 w 290"/>
                <a:gd name="T59" fmla="*/ 0 h 332"/>
                <a:gd name="T60" fmla="*/ 0 w 290"/>
                <a:gd name="T61" fmla="*/ 0 h 332"/>
                <a:gd name="T62" fmla="*/ 0 w 290"/>
                <a:gd name="T63" fmla="*/ 0 h 332"/>
                <a:gd name="T64" fmla="*/ 0 w 290"/>
                <a:gd name="T65" fmla="*/ 0 h 332"/>
                <a:gd name="T66" fmla="*/ 0 w 290"/>
                <a:gd name="T67" fmla="*/ 0 h 332"/>
                <a:gd name="T68" fmla="*/ 0 w 290"/>
                <a:gd name="T69" fmla="*/ 0 h 332"/>
                <a:gd name="T70" fmla="*/ 0 w 290"/>
                <a:gd name="T71" fmla="*/ 0 h 332"/>
                <a:gd name="T72" fmla="*/ 0 w 290"/>
                <a:gd name="T73" fmla="*/ 0 h 332"/>
                <a:gd name="T74" fmla="*/ 0 w 290"/>
                <a:gd name="T75" fmla="*/ 0 h 332"/>
                <a:gd name="T76" fmla="*/ 0 w 290"/>
                <a:gd name="T77" fmla="*/ 0 h 332"/>
                <a:gd name="T78" fmla="*/ 0 w 290"/>
                <a:gd name="T79" fmla="*/ 0 h 332"/>
                <a:gd name="T80" fmla="*/ 0 w 290"/>
                <a:gd name="T81" fmla="*/ 0 h 332"/>
                <a:gd name="T82" fmla="*/ 0 w 290"/>
                <a:gd name="T83" fmla="*/ 0 h 332"/>
                <a:gd name="T84" fmla="*/ 0 w 290"/>
                <a:gd name="T85" fmla="*/ 0 h 332"/>
                <a:gd name="T86" fmla="*/ 0 w 290"/>
                <a:gd name="T87" fmla="*/ 0 h 332"/>
                <a:gd name="T88" fmla="*/ 0 w 290"/>
                <a:gd name="T89" fmla="*/ 0 h 332"/>
                <a:gd name="T90" fmla="*/ 0 w 290"/>
                <a:gd name="T91" fmla="*/ 0 h 332"/>
                <a:gd name="T92" fmla="*/ 0 w 290"/>
                <a:gd name="T93" fmla="*/ 0 h 332"/>
                <a:gd name="T94" fmla="*/ 0 w 290"/>
                <a:gd name="T95" fmla="*/ 0 h 3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0"/>
                <a:gd name="T145" fmla="*/ 0 h 332"/>
                <a:gd name="T146" fmla="*/ 290 w 290"/>
                <a:gd name="T147" fmla="*/ 332 h 3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0" h="332">
                  <a:moveTo>
                    <a:pt x="217" y="151"/>
                  </a:moveTo>
                  <a:lnTo>
                    <a:pt x="216" y="151"/>
                  </a:lnTo>
                  <a:lnTo>
                    <a:pt x="214" y="154"/>
                  </a:lnTo>
                  <a:lnTo>
                    <a:pt x="210" y="158"/>
                  </a:lnTo>
                  <a:lnTo>
                    <a:pt x="206" y="160"/>
                  </a:lnTo>
                  <a:lnTo>
                    <a:pt x="202" y="161"/>
                  </a:lnTo>
                  <a:lnTo>
                    <a:pt x="192" y="164"/>
                  </a:lnTo>
                  <a:lnTo>
                    <a:pt x="183" y="165"/>
                  </a:lnTo>
                  <a:lnTo>
                    <a:pt x="158" y="170"/>
                  </a:lnTo>
                  <a:lnTo>
                    <a:pt x="134" y="173"/>
                  </a:lnTo>
                  <a:lnTo>
                    <a:pt x="109" y="177"/>
                  </a:lnTo>
                  <a:lnTo>
                    <a:pt x="86" y="184"/>
                  </a:lnTo>
                  <a:lnTo>
                    <a:pt x="76" y="187"/>
                  </a:lnTo>
                  <a:lnTo>
                    <a:pt x="67" y="191"/>
                  </a:lnTo>
                  <a:lnTo>
                    <a:pt x="59" y="197"/>
                  </a:lnTo>
                  <a:lnTo>
                    <a:pt x="52" y="202"/>
                  </a:lnTo>
                  <a:lnTo>
                    <a:pt x="46" y="210"/>
                  </a:lnTo>
                  <a:lnTo>
                    <a:pt x="42" y="217"/>
                  </a:lnTo>
                  <a:lnTo>
                    <a:pt x="39" y="227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2" y="258"/>
                  </a:lnTo>
                  <a:lnTo>
                    <a:pt x="44" y="264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5" y="279"/>
                  </a:lnTo>
                  <a:lnTo>
                    <a:pt x="59" y="283"/>
                  </a:lnTo>
                  <a:lnTo>
                    <a:pt x="65" y="287"/>
                  </a:lnTo>
                  <a:lnTo>
                    <a:pt x="70" y="291"/>
                  </a:lnTo>
                  <a:lnTo>
                    <a:pt x="75" y="293"/>
                  </a:lnTo>
                  <a:lnTo>
                    <a:pt x="82" y="295"/>
                  </a:lnTo>
                  <a:lnTo>
                    <a:pt x="88" y="297"/>
                  </a:lnTo>
                  <a:lnTo>
                    <a:pt x="95" y="298"/>
                  </a:lnTo>
                  <a:lnTo>
                    <a:pt x="101" y="299"/>
                  </a:lnTo>
                  <a:lnTo>
                    <a:pt x="108" y="299"/>
                  </a:lnTo>
                  <a:lnTo>
                    <a:pt x="119" y="299"/>
                  </a:lnTo>
                  <a:lnTo>
                    <a:pt x="129" y="298"/>
                  </a:lnTo>
                  <a:lnTo>
                    <a:pt x="140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7" y="280"/>
                  </a:lnTo>
                  <a:lnTo>
                    <a:pt x="184" y="273"/>
                  </a:lnTo>
                  <a:lnTo>
                    <a:pt x="192" y="267"/>
                  </a:lnTo>
                  <a:lnTo>
                    <a:pt x="198" y="259"/>
                  </a:lnTo>
                  <a:lnTo>
                    <a:pt x="204" y="252"/>
                  </a:lnTo>
                  <a:lnTo>
                    <a:pt x="208" y="243"/>
                  </a:lnTo>
                  <a:lnTo>
                    <a:pt x="212" y="233"/>
                  </a:lnTo>
                  <a:lnTo>
                    <a:pt x="215" y="224"/>
                  </a:lnTo>
                  <a:lnTo>
                    <a:pt x="217" y="213"/>
                  </a:lnTo>
                  <a:lnTo>
                    <a:pt x="217" y="201"/>
                  </a:lnTo>
                  <a:lnTo>
                    <a:pt x="217" y="151"/>
                  </a:lnTo>
                  <a:close/>
                  <a:moveTo>
                    <a:pt x="13" y="106"/>
                  </a:moveTo>
                  <a:lnTo>
                    <a:pt x="15" y="92"/>
                  </a:lnTo>
                  <a:lnTo>
                    <a:pt x="17" y="80"/>
                  </a:lnTo>
                  <a:lnTo>
                    <a:pt x="20" y="68"/>
                  </a:lnTo>
                  <a:lnTo>
                    <a:pt x="25" y="58"/>
                  </a:lnTo>
                  <a:lnTo>
                    <a:pt x="30" y="49"/>
                  </a:lnTo>
                  <a:lnTo>
                    <a:pt x="36" y="40"/>
                  </a:lnTo>
                  <a:lnTo>
                    <a:pt x="43" y="32"/>
                  </a:lnTo>
                  <a:lnTo>
                    <a:pt x="52" y="25"/>
                  </a:lnTo>
                  <a:lnTo>
                    <a:pt x="60" y="19"/>
                  </a:lnTo>
                  <a:lnTo>
                    <a:pt x="69" y="14"/>
                  </a:lnTo>
                  <a:lnTo>
                    <a:pt x="80" y="10"/>
                  </a:lnTo>
                  <a:lnTo>
                    <a:pt x="90" y="6"/>
                  </a:lnTo>
                  <a:lnTo>
                    <a:pt x="102" y="3"/>
                  </a:lnTo>
                  <a:lnTo>
                    <a:pt x="114" y="2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61" y="1"/>
                  </a:lnTo>
                  <a:lnTo>
                    <a:pt x="181" y="4"/>
                  </a:lnTo>
                  <a:lnTo>
                    <a:pt x="191" y="6"/>
                  </a:lnTo>
                  <a:lnTo>
                    <a:pt x="201" y="10"/>
                  </a:lnTo>
                  <a:lnTo>
                    <a:pt x="210" y="14"/>
                  </a:lnTo>
                  <a:lnTo>
                    <a:pt x="219" y="19"/>
                  </a:lnTo>
                  <a:lnTo>
                    <a:pt x="227" y="25"/>
                  </a:lnTo>
                  <a:lnTo>
                    <a:pt x="233" y="32"/>
                  </a:lnTo>
                  <a:lnTo>
                    <a:pt x="239" y="40"/>
                  </a:lnTo>
                  <a:lnTo>
                    <a:pt x="245" y="50"/>
                  </a:lnTo>
                  <a:lnTo>
                    <a:pt x="249" y="60"/>
                  </a:lnTo>
                  <a:lnTo>
                    <a:pt x="252" y="72"/>
                  </a:lnTo>
                  <a:lnTo>
                    <a:pt x="255" y="86"/>
                  </a:lnTo>
                  <a:lnTo>
                    <a:pt x="256" y="102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8"/>
                  </a:lnTo>
                  <a:lnTo>
                    <a:pt x="259" y="282"/>
                  </a:lnTo>
                  <a:lnTo>
                    <a:pt x="261" y="285"/>
                  </a:lnTo>
                  <a:lnTo>
                    <a:pt x="264" y="287"/>
                  </a:lnTo>
                  <a:lnTo>
                    <a:pt x="268" y="289"/>
                  </a:lnTo>
                  <a:lnTo>
                    <a:pt x="273" y="291"/>
                  </a:lnTo>
                  <a:lnTo>
                    <a:pt x="278" y="291"/>
                  </a:lnTo>
                  <a:lnTo>
                    <a:pt x="284" y="289"/>
                  </a:lnTo>
                  <a:lnTo>
                    <a:pt x="290" y="288"/>
                  </a:lnTo>
                  <a:lnTo>
                    <a:pt x="290" y="321"/>
                  </a:lnTo>
                  <a:lnTo>
                    <a:pt x="278" y="322"/>
                  </a:lnTo>
                  <a:lnTo>
                    <a:pt x="265" y="323"/>
                  </a:lnTo>
                  <a:lnTo>
                    <a:pt x="258" y="323"/>
                  </a:lnTo>
                  <a:lnTo>
                    <a:pt x="252" y="322"/>
                  </a:lnTo>
                  <a:lnTo>
                    <a:pt x="247" y="321"/>
                  </a:lnTo>
                  <a:lnTo>
                    <a:pt x="242" y="319"/>
                  </a:lnTo>
                  <a:lnTo>
                    <a:pt x="237" y="316"/>
                  </a:lnTo>
                  <a:lnTo>
                    <a:pt x="234" y="314"/>
                  </a:lnTo>
                  <a:lnTo>
                    <a:pt x="231" y="311"/>
                  </a:lnTo>
                  <a:lnTo>
                    <a:pt x="228" y="308"/>
                  </a:lnTo>
                  <a:lnTo>
                    <a:pt x="224" y="299"/>
                  </a:lnTo>
                  <a:lnTo>
                    <a:pt x="222" y="291"/>
                  </a:lnTo>
                  <a:lnTo>
                    <a:pt x="220" y="280"/>
                  </a:lnTo>
                  <a:lnTo>
                    <a:pt x="220" y="268"/>
                  </a:lnTo>
                  <a:lnTo>
                    <a:pt x="219" y="268"/>
                  </a:lnTo>
                  <a:lnTo>
                    <a:pt x="209" y="283"/>
                  </a:lnTo>
                  <a:lnTo>
                    <a:pt x="198" y="295"/>
                  </a:lnTo>
                  <a:lnTo>
                    <a:pt x="187" y="306"/>
                  </a:lnTo>
                  <a:lnTo>
                    <a:pt x="175" y="315"/>
                  </a:lnTo>
                  <a:lnTo>
                    <a:pt x="168" y="319"/>
                  </a:lnTo>
                  <a:lnTo>
                    <a:pt x="161" y="322"/>
                  </a:lnTo>
                  <a:lnTo>
                    <a:pt x="153" y="325"/>
                  </a:lnTo>
                  <a:lnTo>
                    <a:pt x="144" y="327"/>
                  </a:lnTo>
                  <a:lnTo>
                    <a:pt x="136" y="329"/>
                  </a:lnTo>
                  <a:lnTo>
                    <a:pt x="126" y="330"/>
                  </a:lnTo>
                  <a:lnTo>
                    <a:pt x="116" y="332"/>
                  </a:lnTo>
                  <a:lnTo>
                    <a:pt x="104" y="332"/>
                  </a:lnTo>
                  <a:lnTo>
                    <a:pt x="94" y="332"/>
                  </a:lnTo>
                  <a:lnTo>
                    <a:pt x="84" y="330"/>
                  </a:lnTo>
                  <a:lnTo>
                    <a:pt x="73" y="328"/>
                  </a:lnTo>
                  <a:lnTo>
                    <a:pt x="63" y="326"/>
                  </a:lnTo>
                  <a:lnTo>
                    <a:pt x="55" y="323"/>
                  </a:lnTo>
                  <a:lnTo>
                    <a:pt x="46" y="320"/>
                  </a:lnTo>
                  <a:lnTo>
                    <a:pt x="38" y="315"/>
                  </a:lnTo>
                  <a:lnTo>
                    <a:pt x="30" y="310"/>
                  </a:lnTo>
                  <a:lnTo>
                    <a:pt x="23" y="303"/>
                  </a:lnTo>
                  <a:lnTo>
                    <a:pt x="18" y="297"/>
                  </a:lnTo>
                  <a:lnTo>
                    <a:pt x="13" y="289"/>
                  </a:lnTo>
                  <a:lnTo>
                    <a:pt x="8" y="281"/>
                  </a:lnTo>
                  <a:lnTo>
                    <a:pt x="4" y="272"/>
                  </a:lnTo>
                  <a:lnTo>
                    <a:pt x="2" y="262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4" y="211"/>
                  </a:lnTo>
                  <a:lnTo>
                    <a:pt x="8" y="199"/>
                  </a:lnTo>
                  <a:lnTo>
                    <a:pt x="15" y="189"/>
                  </a:lnTo>
                  <a:lnTo>
                    <a:pt x="22" y="180"/>
                  </a:lnTo>
                  <a:lnTo>
                    <a:pt x="31" y="173"/>
                  </a:lnTo>
                  <a:lnTo>
                    <a:pt x="42" y="166"/>
                  </a:lnTo>
                  <a:lnTo>
                    <a:pt x="53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3"/>
                  </a:lnTo>
                  <a:lnTo>
                    <a:pt x="168" y="139"/>
                  </a:lnTo>
                  <a:lnTo>
                    <a:pt x="179" y="138"/>
                  </a:lnTo>
                  <a:lnTo>
                    <a:pt x="189" y="136"/>
                  </a:lnTo>
                  <a:lnTo>
                    <a:pt x="197" y="134"/>
                  </a:lnTo>
                  <a:lnTo>
                    <a:pt x="205" y="130"/>
                  </a:lnTo>
                  <a:lnTo>
                    <a:pt x="207" y="127"/>
                  </a:lnTo>
                  <a:lnTo>
                    <a:pt x="210" y="124"/>
                  </a:lnTo>
                  <a:lnTo>
                    <a:pt x="212" y="121"/>
                  </a:lnTo>
                  <a:lnTo>
                    <a:pt x="214" y="118"/>
                  </a:lnTo>
                  <a:lnTo>
                    <a:pt x="217" y="108"/>
                  </a:lnTo>
                  <a:lnTo>
                    <a:pt x="217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1"/>
                  </a:lnTo>
                  <a:lnTo>
                    <a:pt x="210" y="65"/>
                  </a:lnTo>
                  <a:lnTo>
                    <a:pt x="207" y="59"/>
                  </a:lnTo>
                  <a:lnTo>
                    <a:pt x="203" y="54"/>
                  </a:lnTo>
                  <a:lnTo>
                    <a:pt x="198" y="50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1" y="39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2" y="33"/>
                  </a:lnTo>
                  <a:lnTo>
                    <a:pt x="135" y="32"/>
                  </a:lnTo>
                  <a:lnTo>
                    <a:pt x="126" y="32"/>
                  </a:lnTo>
                  <a:lnTo>
                    <a:pt x="117" y="33"/>
                  </a:lnTo>
                  <a:lnTo>
                    <a:pt x="110" y="35"/>
                  </a:lnTo>
                  <a:lnTo>
                    <a:pt x="102" y="37"/>
                  </a:lnTo>
                  <a:lnTo>
                    <a:pt x="95" y="39"/>
                  </a:lnTo>
                  <a:lnTo>
                    <a:pt x="88" y="42"/>
                  </a:lnTo>
                  <a:lnTo>
                    <a:pt x="82" y="45"/>
                  </a:lnTo>
                  <a:lnTo>
                    <a:pt x="76" y="50"/>
                  </a:lnTo>
                  <a:lnTo>
                    <a:pt x="71" y="54"/>
                  </a:lnTo>
                  <a:lnTo>
                    <a:pt x="66" y="59"/>
                  </a:lnTo>
                  <a:lnTo>
                    <a:pt x="62" y="66"/>
                  </a:lnTo>
                  <a:lnTo>
                    <a:pt x="58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3" y="96"/>
                  </a:lnTo>
                  <a:lnTo>
                    <a:pt x="52" y="106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2" name="Freeform 20"/>
            <p:cNvSpPr>
              <a:spLocks/>
            </p:cNvSpPr>
            <p:nvPr/>
          </p:nvSpPr>
          <p:spPr bwMode="auto">
            <a:xfrm>
              <a:off x="1902" y="2442"/>
              <a:ext cx="93" cy="105"/>
            </a:xfrm>
            <a:custGeom>
              <a:avLst/>
              <a:gdLst>
                <a:gd name="T0" fmla="*/ 0 w 278"/>
                <a:gd name="T1" fmla="*/ 0 h 313"/>
                <a:gd name="T2" fmla="*/ 0 w 278"/>
                <a:gd name="T3" fmla="*/ 0 h 313"/>
                <a:gd name="T4" fmla="*/ 0 w 278"/>
                <a:gd name="T5" fmla="*/ 0 h 313"/>
                <a:gd name="T6" fmla="*/ 0 w 278"/>
                <a:gd name="T7" fmla="*/ 0 h 313"/>
                <a:gd name="T8" fmla="*/ 0 w 278"/>
                <a:gd name="T9" fmla="*/ 0 h 313"/>
                <a:gd name="T10" fmla="*/ 0 w 278"/>
                <a:gd name="T11" fmla="*/ 0 h 313"/>
                <a:gd name="T12" fmla="*/ 0 w 278"/>
                <a:gd name="T13" fmla="*/ 0 h 313"/>
                <a:gd name="T14" fmla="*/ 0 w 278"/>
                <a:gd name="T15" fmla="*/ 0 h 313"/>
                <a:gd name="T16" fmla="*/ 0 w 278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313"/>
                <a:gd name="T29" fmla="*/ 278 w 278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313">
                  <a:moveTo>
                    <a:pt x="0" y="0"/>
                  </a:moveTo>
                  <a:lnTo>
                    <a:pt x="42" y="0"/>
                  </a:lnTo>
                  <a:lnTo>
                    <a:pt x="140" y="274"/>
                  </a:lnTo>
                  <a:lnTo>
                    <a:pt x="141" y="274"/>
                  </a:lnTo>
                  <a:lnTo>
                    <a:pt x="238" y="0"/>
                  </a:lnTo>
                  <a:lnTo>
                    <a:pt x="278" y="0"/>
                  </a:lnTo>
                  <a:lnTo>
                    <a:pt x="161" y="313"/>
                  </a:lnTo>
                  <a:lnTo>
                    <a:pt x="121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3" name="Freeform 21"/>
            <p:cNvSpPr>
              <a:spLocks noEditPoints="1"/>
            </p:cNvSpPr>
            <p:nvPr/>
          </p:nvSpPr>
          <p:spPr bwMode="auto">
            <a:xfrm>
              <a:off x="2002" y="2439"/>
              <a:ext cx="99" cy="111"/>
            </a:xfrm>
            <a:custGeom>
              <a:avLst/>
              <a:gdLst>
                <a:gd name="T0" fmla="*/ 0 w 296"/>
                <a:gd name="T1" fmla="*/ 0 h 332"/>
                <a:gd name="T2" fmla="*/ 0 w 296"/>
                <a:gd name="T3" fmla="*/ 0 h 332"/>
                <a:gd name="T4" fmla="*/ 0 w 296"/>
                <a:gd name="T5" fmla="*/ 0 h 332"/>
                <a:gd name="T6" fmla="*/ 0 w 296"/>
                <a:gd name="T7" fmla="*/ 0 h 332"/>
                <a:gd name="T8" fmla="*/ 0 w 296"/>
                <a:gd name="T9" fmla="*/ 0 h 332"/>
                <a:gd name="T10" fmla="*/ 0 w 296"/>
                <a:gd name="T11" fmla="*/ 0 h 332"/>
                <a:gd name="T12" fmla="*/ 0 w 296"/>
                <a:gd name="T13" fmla="*/ 0 h 332"/>
                <a:gd name="T14" fmla="*/ 0 w 296"/>
                <a:gd name="T15" fmla="*/ 0 h 332"/>
                <a:gd name="T16" fmla="*/ 0 w 296"/>
                <a:gd name="T17" fmla="*/ 0 h 332"/>
                <a:gd name="T18" fmla="*/ 0 w 296"/>
                <a:gd name="T19" fmla="*/ 0 h 332"/>
                <a:gd name="T20" fmla="*/ 0 w 296"/>
                <a:gd name="T21" fmla="*/ 0 h 332"/>
                <a:gd name="T22" fmla="*/ 0 w 296"/>
                <a:gd name="T23" fmla="*/ 0 h 332"/>
                <a:gd name="T24" fmla="*/ 0 w 296"/>
                <a:gd name="T25" fmla="*/ 0 h 332"/>
                <a:gd name="T26" fmla="*/ 0 w 296"/>
                <a:gd name="T27" fmla="*/ 0 h 332"/>
                <a:gd name="T28" fmla="*/ 0 w 296"/>
                <a:gd name="T29" fmla="*/ 0 h 332"/>
                <a:gd name="T30" fmla="*/ 0 w 296"/>
                <a:gd name="T31" fmla="*/ 0 h 332"/>
                <a:gd name="T32" fmla="*/ 0 w 296"/>
                <a:gd name="T33" fmla="*/ 0 h 332"/>
                <a:gd name="T34" fmla="*/ 0 w 296"/>
                <a:gd name="T35" fmla="*/ 0 h 332"/>
                <a:gd name="T36" fmla="*/ 0 w 296"/>
                <a:gd name="T37" fmla="*/ 0 h 332"/>
                <a:gd name="T38" fmla="*/ 0 w 296"/>
                <a:gd name="T39" fmla="*/ 0 h 332"/>
                <a:gd name="T40" fmla="*/ 0 w 296"/>
                <a:gd name="T41" fmla="*/ 0 h 332"/>
                <a:gd name="T42" fmla="*/ 0 w 296"/>
                <a:gd name="T43" fmla="*/ 0 h 332"/>
                <a:gd name="T44" fmla="*/ 0 w 296"/>
                <a:gd name="T45" fmla="*/ 0 h 332"/>
                <a:gd name="T46" fmla="*/ 0 w 296"/>
                <a:gd name="T47" fmla="*/ 0 h 332"/>
                <a:gd name="T48" fmla="*/ 0 w 296"/>
                <a:gd name="T49" fmla="*/ 0 h 332"/>
                <a:gd name="T50" fmla="*/ 0 w 296"/>
                <a:gd name="T51" fmla="*/ 0 h 332"/>
                <a:gd name="T52" fmla="*/ 0 w 296"/>
                <a:gd name="T53" fmla="*/ 0 h 332"/>
                <a:gd name="T54" fmla="*/ 0 w 296"/>
                <a:gd name="T55" fmla="*/ 0 h 332"/>
                <a:gd name="T56" fmla="*/ 0 w 296"/>
                <a:gd name="T57" fmla="*/ 0 h 332"/>
                <a:gd name="T58" fmla="*/ 0 w 296"/>
                <a:gd name="T59" fmla="*/ 0 h 332"/>
                <a:gd name="T60" fmla="*/ 0 w 296"/>
                <a:gd name="T61" fmla="*/ 0 h 332"/>
                <a:gd name="T62" fmla="*/ 0 w 296"/>
                <a:gd name="T63" fmla="*/ 0 h 332"/>
                <a:gd name="T64" fmla="*/ 0 w 296"/>
                <a:gd name="T65" fmla="*/ 0 h 332"/>
                <a:gd name="T66" fmla="*/ 0 w 296"/>
                <a:gd name="T67" fmla="*/ 0 h 332"/>
                <a:gd name="T68" fmla="*/ 0 w 296"/>
                <a:gd name="T69" fmla="*/ 0 h 332"/>
                <a:gd name="T70" fmla="*/ 0 w 296"/>
                <a:gd name="T71" fmla="*/ 0 h 332"/>
                <a:gd name="T72" fmla="*/ 0 w 296"/>
                <a:gd name="T73" fmla="*/ 0 h 332"/>
                <a:gd name="T74" fmla="*/ 0 w 296"/>
                <a:gd name="T75" fmla="*/ 0 h 332"/>
                <a:gd name="T76" fmla="*/ 0 w 296"/>
                <a:gd name="T77" fmla="*/ 0 h 332"/>
                <a:gd name="T78" fmla="*/ 0 w 296"/>
                <a:gd name="T79" fmla="*/ 0 h 332"/>
                <a:gd name="T80" fmla="*/ 0 w 296"/>
                <a:gd name="T81" fmla="*/ 0 h 332"/>
                <a:gd name="T82" fmla="*/ 0 w 296"/>
                <a:gd name="T83" fmla="*/ 0 h 332"/>
                <a:gd name="T84" fmla="*/ 0 w 296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332"/>
                <a:gd name="T131" fmla="*/ 296 w 296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332">
                  <a:moveTo>
                    <a:pt x="38" y="166"/>
                  </a:moveTo>
                  <a:lnTo>
                    <a:pt x="39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5" y="215"/>
                  </a:lnTo>
                  <a:lnTo>
                    <a:pt x="49" y="227"/>
                  </a:lnTo>
                  <a:lnTo>
                    <a:pt x="54" y="238"/>
                  </a:lnTo>
                  <a:lnTo>
                    <a:pt x="59" y="248"/>
                  </a:lnTo>
                  <a:lnTo>
                    <a:pt x="66" y="258"/>
                  </a:lnTo>
                  <a:lnTo>
                    <a:pt x="73" y="267"/>
                  </a:lnTo>
                  <a:lnTo>
                    <a:pt x="81" y="274"/>
                  </a:lnTo>
                  <a:lnTo>
                    <a:pt x="90" y="282"/>
                  </a:lnTo>
                  <a:lnTo>
                    <a:pt x="100" y="288"/>
                  </a:lnTo>
                  <a:lnTo>
                    <a:pt x="111" y="293"/>
                  </a:lnTo>
                  <a:lnTo>
                    <a:pt x="122" y="297"/>
                  </a:lnTo>
                  <a:lnTo>
                    <a:pt x="135" y="299"/>
                  </a:lnTo>
                  <a:lnTo>
                    <a:pt x="148" y="299"/>
                  </a:lnTo>
                  <a:lnTo>
                    <a:pt x="161" y="299"/>
                  </a:lnTo>
                  <a:lnTo>
                    <a:pt x="174" y="297"/>
                  </a:lnTo>
                  <a:lnTo>
                    <a:pt x="185" y="293"/>
                  </a:lnTo>
                  <a:lnTo>
                    <a:pt x="195" y="288"/>
                  </a:lnTo>
                  <a:lnTo>
                    <a:pt x="205" y="282"/>
                  </a:lnTo>
                  <a:lnTo>
                    <a:pt x="215" y="274"/>
                  </a:lnTo>
                  <a:lnTo>
                    <a:pt x="222" y="267"/>
                  </a:lnTo>
                  <a:lnTo>
                    <a:pt x="230" y="258"/>
                  </a:lnTo>
                  <a:lnTo>
                    <a:pt x="236" y="248"/>
                  </a:lnTo>
                  <a:lnTo>
                    <a:pt x="242" y="238"/>
                  </a:lnTo>
                  <a:lnTo>
                    <a:pt x="247" y="227"/>
                  </a:lnTo>
                  <a:lnTo>
                    <a:pt x="251" y="215"/>
                  </a:lnTo>
                  <a:lnTo>
                    <a:pt x="254" y="203"/>
                  </a:lnTo>
                  <a:lnTo>
                    <a:pt x="256" y="191"/>
                  </a:lnTo>
                  <a:lnTo>
                    <a:pt x="257" y="178"/>
                  </a:lnTo>
                  <a:lnTo>
                    <a:pt x="258" y="166"/>
                  </a:lnTo>
                  <a:lnTo>
                    <a:pt x="257" y="153"/>
                  </a:lnTo>
                  <a:lnTo>
                    <a:pt x="256" y="141"/>
                  </a:lnTo>
                  <a:lnTo>
                    <a:pt x="254" y="130"/>
                  </a:lnTo>
                  <a:lnTo>
                    <a:pt x="251" y="118"/>
                  </a:lnTo>
                  <a:lnTo>
                    <a:pt x="247" y="106"/>
                  </a:lnTo>
                  <a:lnTo>
                    <a:pt x="242" y="95"/>
                  </a:lnTo>
                  <a:lnTo>
                    <a:pt x="236" y="84"/>
                  </a:lnTo>
                  <a:lnTo>
                    <a:pt x="230" y="75"/>
                  </a:lnTo>
                  <a:lnTo>
                    <a:pt x="222" y="66"/>
                  </a:lnTo>
                  <a:lnTo>
                    <a:pt x="215" y="57"/>
                  </a:lnTo>
                  <a:lnTo>
                    <a:pt x="205" y="50"/>
                  </a:lnTo>
                  <a:lnTo>
                    <a:pt x="195" y="44"/>
                  </a:lnTo>
                  <a:lnTo>
                    <a:pt x="185" y="39"/>
                  </a:lnTo>
                  <a:lnTo>
                    <a:pt x="174" y="36"/>
                  </a:lnTo>
                  <a:lnTo>
                    <a:pt x="161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2" y="36"/>
                  </a:lnTo>
                  <a:lnTo>
                    <a:pt x="111" y="39"/>
                  </a:lnTo>
                  <a:lnTo>
                    <a:pt x="100" y="44"/>
                  </a:lnTo>
                  <a:lnTo>
                    <a:pt x="90" y="50"/>
                  </a:lnTo>
                  <a:lnTo>
                    <a:pt x="81" y="57"/>
                  </a:lnTo>
                  <a:lnTo>
                    <a:pt x="73" y="66"/>
                  </a:lnTo>
                  <a:lnTo>
                    <a:pt x="66" y="75"/>
                  </a:lnTo>
                  <a:lnTo>
                    <a:pt x="59" y="84"/>
                  </a:lnTo>
                  <a:lnTo>
                    <a:pt x="54" y="95"/>
                  </a:lnTo>
                  <a:lnTo>
                    <a:pt x="49" y="106"/>
                  </a:lnTo>
                  <a:lnTo>
                    <a:pt x="45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9" y="153"/>
                  </a:lnTo>
                  <a:lnTo>
                    <a:pt x="38" y="166"/>
                  </a:lnTo>
                  <a:close/>
                  <a:moveTo>
                    <a:pt x="296" y="166"/>
                  </a:moveTo>
                  <a:lnTo>
                    <a:pt x="296" y="183"/>
                  </a:lnTo>
                  <a:lnTo>
                    <a:pt x="294" y="199"/>
                  </a:lnTo>
                  <a:lnTo>
                    <a:pt x="290" y="215"/>
                  </a:lnTo>
                  <a:lnTo>
                    <a:pt x="286" y="230"/>
                  </a:lnTo>
                  <a:lnTo>
                    <a:pt x="281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7" y="294"/>
                  </a:lnTo>
                  <a:lnTo>
                    <a:pt x="236" y="303"/>
                  </a:lnTo>
                  <a:lnTo>
                    <a:pt x="225" y="311"/>
                  </a:lnTo>
                  <a:lnTo>
                    <a:pt x="212" y="319"/>
                  </a:lnTo>
                  <a:lnTo>
                    <a:pt x="197" y="324"/>
                  </a:lnTo>
                  <a:lnTo>
                    <a:pt x="181" y="328"/>
                  </a:lnTo>
                  <a:lnTo>
                    <a:pt x="165" y="330"/>
                  </a:lnTo>
                  <a:lnTo>
                    <a:pt x="148" y="332"/>
                  </a:lnTo>
                  <a:lnTo>
                    <a:pt x="131" y="330"/>
                  </a:lnTo>
                  <a:lnTo>
                    <a:pt x="114" y="328"/>
                  </a:lnTo>
                  <a:lnTo>
                    <a:pt x="99" y="324"/>
                  </a:lnTo>
                  <a:lnTo>
                    <a:pt x="84" y="319"/>
                  </a:lnTo>
                  <a:lnTo>
                    <a:pt x="71" y="311"/>
                  </a:lnTo>
                  <a:lnTo>
                    <a:pt x="59" y="303"/>
                  </a:lnTo>
                  <a:lnTo>
                    <a:pt x="49" y="294"/>
                  </a:lnTo>
                  <a:lnTo>
                    <a:pt x="38" y="283"/>
                  </a:lnTo>
                  <a:lnTo>
                    <a:pt x="29" y="271"/>
                  </a:lnTo>
                  <a:lnTo>
                    <a:pt x="22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5" y="215"/>
                  </a:lnTo>
                  <a:lnTo>
                    <a:pt x="2" y="199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5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2" y="75"/>
                  </a:lnTo>
                  <a:lnTo>
                    <a:pt x="29" y="62"/>
                  </a:lnTo>
                  <a:lnTo>
                    <a:pt x="38" y="50"/>
                  </a:lnTo>
                  <a:lnTo>
                    <a:pt x="49" y="39"/>
                  </a:lnTo>
                  <a:lnTo>
                    <a:pt x="59" y="29"/>
                  </a:lnTo>
                  <a:lnTo>
                    <a:pt x="71" y="21"/>
                  </a:lnTo>
                  <a:lnTo>
                    <a:pt x="84" y="14"/>
                  </a:lnTo>
                  <a:lnTo>
                    <a:pt x="99" y="8"/>
                  </a:lnTo>
                  <a:lnTo>
                    <a:pt x="114" y="3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7" y="8"/>
                  </a:lnTo>
                  <a:lnTo>
                    <a:pt x="212" y="14"/>
                  </a:lnTo>
                  <a:lnTo>
                    <a:pt x="225" y="21"/>
                  </a:lnTo>
                  <a:lnTo>
                    <a:pt x="236" y="29"/>
                  </a:lnTo>
                  <a:lnTo>
                    <a:pt x="247" y="39"/>
                  </a:lnTo>
                  <a:lnTo>
                    <a:pt x="258" y="50"/>
                  </a:lnTo>
                  <a:lnTo>
                    <a:pt x="267" y="62"/>
                  </a:lnTo>
                  <a:lnTo>
                    <a:pt x="274" y="75"/>
                  </a:lnTo>
                  <a:lnTo>
                    <a:pt x="281" y="87"/>
                  </a:lnTo>
                  <a:lnTo>
                    <a:pt x="286" y="103"/>
                  </a:lnTo>
                  <a:lnTo>
                    <a:pt x="290" y="118"/>
                  </a:lnTo>
                  <a:lnTo>
                    <a:pt x="294" y="133"/>
                  </a:lnTo>
                  <a:lnTo>
                    <a:pt x="296" y="149"/>
                  </a:ln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4" name="Freeform 22"/>
            <p:cNvSpPr>
              <a:spLocks noEditPoints="1"/>
            </p:cNvSpPr>
            <p:nvPr/>
          </p:nvSpPr>
          <p:spPr bwMode="auto">
            <a:xfrm>
              <a:off x="2115" y="2402"/>
              <a:ext cx="97" cy="148"/>
            </a:xfrm>
            <a:custGeom>
              <a:avLst/>
              <a:gdLst>
                <a:gd name="T0" fmla="*/ 0 w 290"/>
                <a:gd name="T1" fmla="*/ 0 h 443"/>
                <a:gd name="T2" fmla="*/ 0 w 290"/>
                <a:gd name="T3" fmla="*/ 0 h 443"/>
                <a:gd name="T4" fmla="*/ 0 w 290"/>
                <a:gd name="T5" fmla="*/ 0 h 443"/>
                <a:gd name="T6" fmla="*/ 0 w 290"/>
                <a:gd name="T7" fmla="*/ 0 h 443"/>
                <a:gd name="T8" fmla="*/ 0 w 290"/>
                <a:gd name="T9" fmla="*/ 0 h 443"/>
                <a:gd name="T10" fmla="*/ 0 w 290"/>
                <a:gd name="T11" fmla="*/ 0 h 443"/>
                <a:gd name="T12" fmla="*/ 0 w 290"/>
                <a:gd name="T13" fmla="*/ 0 h 443"/>
                <a:gd name="T14" fmla="*/ 0 w 290"/>
                <a:gd name="T15" fmla="*/ 0 h 443"/>
                <a:gd name="T16" fmla="*/ 0 w 290"/>
                <a:gd name="T17" fmla="*/ 0 h 443"/>
                <a:gd name="T18" fmla="*/ 0 w 290"/>
                <a:gd name="T19" fmla="*/ 0 h 443"/>
                <a:gd name="T20" fmla="*/ 0 w 290"/>
                <a:gd name="T21" fmla="*/ 0 h 443"/>
                <a:gd name="T22" fmla="*/ 0 w 290"/>
                <a:gd name="T23" fmla="*/ 0 h 443"/>
                <a:gd name="T24" fmla="*/ 0 w 290"/>
                <a:gd name="T25" fmla="*/ 0 h 443"/>
                <a:gd name="T26" fmla="*/ 0 w 290"/>
                <a:gd name="T27" fmla="*/ 0 h 443"/>
                <a:gd name="T28" fmla="*/ 0 w 290"/>
                <a:gd name="T29" fmla="*/ 0 h 443"/>
                <a:gd name="T30" fmla="*/ 0 w 290"/>
                <a:gd name="T31" fmla="*/ 0 h 443"/>
                <a:gd name="T32" fmla="*/ 0 w 290"/>
                <a:gd name="T33" fmla="*/ 0 h 443"/>
                <a:gd name="T34" fmla="*/ 0 w 290"/>
                <a:gd name="T35" fmla="*/ 0 h 443"/>
                <a:gd name="T36" fmla="*/ 0 w 290"/>
                <a:gd name="T37" fmla="*/ 0 h 443"/>
                <a:gd name="T38" fmla="*/ 0 w 290"/>
                <a:gd name="T39" fmla="*/ 0 h 443"/>
                <a:gd name="T40" fmla="*/ 0 w 290"/>
                <a:gd name="T41" fmla="*/ 0 h 443"/>
                <a:gd name="T42" fmla="*/ 0 w 290"/>
                <a:gd name="T43" fmla="*/ 0 h 443"/>
                <a:gd name="T44" fmla="*/ 0 w 290"/>
                <a:gd name="T45" fmla="*/ 0 h 443"/>
                <a:gd name="T46" fmla="*/ 0 w 290"/>
                <a:gd name="T47" fmla="*/ 0 h 443"/>
                <a:gd name="T48" fmla="*/ 0 w 290"/>
                <a:gd name="T49" fmla="*/ 0 h 443"/>
                <a:gd name="T50" fmla="*/ 0 w 290"/>
                <a:gd name="T51" fmla="*/ 0 h 443"/>
                <a:gd name="T52" fmla="*/ 0 w 290"/>
                <a:gd name="T53" fmla="*/ 0 h 443"/>
                <a:gd name="T54" fmla="*/ 0 w 290"/>
                <a:gd name="T55" fmla="*/ 0 h 443"/>
                <a:gd name="T56" fmla="*/ 0 w 290"/>
                <a:gd name="T57" fmla="*/ 0 h 443"/>
                <a:gd name="T58" fmla="*/ 0 w 290"/>
                <a:gd name="T59" fmla="*/ 0 h 443"/>
                <a:gd name="T60" fmla="*/ 0 w 290"/>
                <a:gd name="T61" fmla="*/ 0 h 443"/>
                <a:gd name="T62" fmla="*/ 0 w 290"/>
                <a:gd name="T63" fmla="*/ 0 h 443"/>
                <a:gd name="T64" fmla="*/ 0 w 290"/>
                <a:gd name="T65" fmla="*/ 0 h 443"/>
                <a:gd name="T66" fmla="*/ 0 w 290"/>
                <a:gd name="T67" fmla="*/ 0 h 443"/>
                <a:gd name="T68" fmla="*/ 0 w 290"/>
                <a:gd name="T69" fmla="*/ 0 h 443"/>
                <a:gd name="T70" fmla="*/ 0 w 290"/>
                <a:gd name="T71" fmla="*/ 0 h 443"/>
                <a:gd name="T72" fmla="*/ 0 w 290"/>
                <a:gd name="T73" fmla="*/ 0 h 443"/>
                <a:gd name="T74" fmla="*/ 0 w 290"/>
                <a:gd name="T75" fmla="*/ 0 h 443"/>
                <a:gd name="T76" fmla="*/ 0 w 290"/>
                <a:gd name="T77" fmla="*/ 0 h 443"/>
                <a:gd name="T78" fmla="*/ 0 w 290"/>
                <a:gd name="T79" fmla="*/ 0 h 443"/>
                <a:gd name="T80" fmla="*/ 0 w 290"/>
                <a:gd name="T81" fmla="*/ 0 h 443"/>
                <a:gd name="T82" fmla="*/ 0 w 290"/>
                <a:gd name="T83" fmla="*/ 0 h 443"/>
                <a:gd name="T84" fmla="*/ 0 w 290"/>
                <a:gd name="T85" fmla="*/ 0 h 443"/>
                <a:gd name="T86" fmla="*/ 0 w 290"/>
                <a:gd name="T87" fmla="*/ 0 h 443"/>
                <a:gd name="T88" fmla="*/ 0 w 290"/>
                <a:gd name="T89" fmla="*/ 0 h 4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0"/>
                <a:gd name="T136" fmla="*/ 0 h 443"/>
                <a:gd name="T137" fmla="*/ 290 w 290"/>
                <a:gd name="T138" fmla="*/ 443 h 4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0" h="443">
                  <a:moveTo>
                    <a:pt x="142" y="410"/>
                  </a:moveTo>
                  <a:lnTo>
                    <a:pt x="156" y="410"/>
                  </a:lnTo>
                  <a:lnTo>
                    <a:pt x="170" y="408"/>
                  </a:lnTo>
                  <a:lnTo>
                    <a:pt x="182" y="404"/>
                  </a:lnTo>
                  <a:lnTo>
                    <a:pt x="192" y="399"/>
                  </a:lnTo>
                  <a:lnTo>
                    <a:pt x="203" y="393"/>
                  </a:lnTo>
                  <a:lnTo>
                    <a:pt x="212" y="385"/>
                  </a:lnTo>
                  <a:lnTo>
                    <a:pt x="219" y="378"/>
                  </a:lnTo>
                  <a:lnTo>
                    <a:pt x="227" y="368"/>
                  </a:lnTo>
                  <a:lnTo>
                    <a:pt x="232" y="358"/>
                  </a:lnTo>
                  <a:lnTo>
                    <a:pt x="238" y="348"/>
                  </a:lnTo>
                  <a:lnTo>
                    <a:pt x="242" y="337"/>
                  </a:lnTo>
                  <a:lnTo>
                    <a:pt x="245" y="325"/>
                  </a:lnTo>
                  <a:lnTo>
                    <a:pt x="248" y="314"/>
                  </a:lnTo>
                  <a:lnTo>
                    <a:pt x="250" y="301"/>
                  </a:lnTo>
                  <a:lnTo>
                    <a:pt x="251" y="289"/>
                  </a:lnTo>
                  <a:lnTo>
                    <a:pt x="252" y="277"/>
                  </a:lnTo>
                  <a:lnTo>
                    <a:pt x="251" y="264"/>
                  </a:lnTo>
                  <a:lnTo>
                    <a:pt x="250" y="252"/>
                  </a:lnTo>
                  <a:lnTo>
                    <a:pt x="248" y="241"/>
                  </a:lnTo>
                  <a:lnTo>
                    <a:pt x="245" y="229"/>
                  </a:lnTo>
                  <a:lnTo>
                    <a:pt x="242" y="217"/>
                  </a:lnTo>
                  <a:lnTo>
                    <a:pt x="238" y="206"/>
                  </a:lnTo>
                  <a:lnTo>
                    <a:pt x="232" y="195"/>
                  </a:lnTo>
                  <a:lnTo>
                    <a:pt x="227" y="186"/>
                  </a:lnTo>
                  <a:lnTo>
                    <a:pt x="219" y="177"/>
                  </a:lnTo>
                  <a:lnTo>
                    <a:pt x="212" y="168"/>
                  </a:lnTo>
                  <a:lnTo>
                    <a:pt x="203" y="162"/>
                  </a:lnTo>
                  <a:lnTo>
                    <a:pt x="192" y="155"/>
                  </a:lnTo>
                  <a:lnTo>
                    <a:pt x="182" y="150"/>
                  </a:lnTo>
                  <a:lnTo>
                    <a:pt x="170" y="147"/>
                  </a:lnTo>
                  <a:lnTo>
                    <a:pt x="156" y="144"/>
                  </a:lnTo>
                  <a:lnTo>
                    <a:pt x="142" y="143"/>
                  </a:lnTo>
                  <a:lnTo>
                    <a:pt x="129" y="144"/>
                  </a:lnTo>
                  <a:lnTo>
                    <a:pt x="116" y="147"/>
                  </a:lnTo>
                  <a:lnTo>
                    <a:pt x="105" y="150"/>
                  </a:lnTo>
                  <a:lnTo>
                    <a:pt x="95" y="155"/>
                  </a:lnTo>
                  <a:lnTo>
                    <a:pt x="85" y="162"/>
                  </a:lnTo>
                  <a:lnTo>
                    <a:pt x="77" y="168"/>
                  </a:lnTo>
                  <a:lnTo>
                    <a:pt x="69" y="177"/>
                  </a:lnTo>
                  <a:lnTo>
                    <a:pt x="63" y="186"/>
                  </a:lnTo>
                  <a:lnTo>
                    <a:pt x="57" y="195"/>
                  </a:lnTo>
                  <a:lnTo>
                    <a:pt x="52" y="206"/>
                  </a:lnTo>
                  <a:lnTo>
                    <a:pt x="48" y="217"/>
                  </a:lnTo>
                  <a:lnTo>
                    <a:pt x="44" y="229"/>
                  </a:lnTo>
                  <a:lnTo>
                    <a:pt x="42" y="241"/>
                  </a:lnTo>
                  <a:lnTo>
                    <a:pt x="40" y="252"/>
                  </a:lnTo>
                  <a:lnTo>
                    <a:pt x="39" y="264"/>
                  </a:lnTo>
                  <a:lnTo>
                    <a:pt x="39" y="277"/>
                  </a:lnTo>
                  <a:lnTo>
                    <a:pt x="39" y="289"/>
                  </a:lnTo>
                  <a:lnTo>
                    <a:pt x="40" y="301"/>
                  </a:lnTo>
                  <a:lnTo>
                    <a:pt x="42" y="314"/>
                  </a:lnTo>
                  <a:lnTo>
                    <a:pt x="44" y="325"/>
                  </a:lnTo>
                  <a:lnTo>
                    <a:pt x="48" y="337"/>
                  </a:lnTo>
                  <a:lnTo>
                    <a:pt x="52" y="348"/>
                  </a:lnTo>
                  <a:lnTo>
                    <a:pt x="57" y="358"/>
                  </a:lnTo>
                  <a:lnTo>
                    <a:pt x="63" y="368"/>
                  </a:lnTo>
                  <a:lnTo>
                    <a:pt x="69" y="378"/>
                  </a:lnTo>
                  <a:lnTo>
                    <a:pt x="77" y="385"/>
                  </a:lnTo>
                  <a:lnTo>
                    <a:pt x="85" y="393"/>
                  </a:lnTo>
                  <a:lnTo>
                    <a:pt x="95" y="399"/>
                  </a:lnTo>
                  <a:lnTo>
                    <a:pt x="105" y="404"/>
                  </a:lnTo>
                  <a:lnTo>
                    <a:pt x="116" y="408"/>
                  </a:lnTo>
                  <a:lnTo>
                    <a:pt x="129" y="410"/>
                  </a:lnTo>
                  <a:lnTo>
                    <a:pt x="142" y="410"/>
                  </a:lnTo>
                  <a:close/>
                  <a:moveTo>
                    <a:pt x="290" y="434"/>
                  </a:moveTo>
                  <a:lnTo>
                    <a:pt x="254" y="434"/>
                  </a:lnTo>
                  <a:lnTo>
                    <a:pt x="254" y="375"/>
                  </a:lnTo>
                  <a:lnTo>
                    <a:pt x="253" y="375"/>
                  </a:lnTo>
                  <a:lnTo>
                    <a:pt x="250" y="382"/>
                  </a:lnTo>
                  <a:lnTo>
                    <a:pt x="245" y="389"/>
                  </a:lnTo>
                  <a:lnTo>
                    <a:pt x="241" y="396"/>
                  </a:lnTo>
                  <a:lnTo>
                    <a:pt x="236" y="403"/>
                  </a:lnTo>
                  <a:lnTo>
                    <a:pt x="229" y="408"/>
                  </a:lnTo>
                  <a:lnTo>
                    <a:pt x="223" y="414"/>
                  </a:lnTo>
                  <a:lnTo>
                    <a:pt x="216" y="419"/>
                  </a:lnTo>
                  <a:lnTo>
                    <a:pt x="209" y="424"/>
                  </a:lnTo>
                  <a:lnTo>
                    <a:pt x="201" y="429"/>
                  </a:lnTo>
                  <a:lnTo>
                    <a:pt x="192" y="432"/>
                  </a:lnTo>
                  <a:lnTo>
                    <a:pt x="184" y="435"/>
                  </a:lnTo>
                  <a:lnTo>
                    <a:pt x="176" y="438"/>
                  </a:lnTo>
                  <a:lnTo>
                    <a:pt x="167" y="440"/>
                  </a:lnTo>
                  <a:lnTo>
                    <a:pt x="159" y="441"/>
                  </a:lnTo>
                  <a:lnTo>
                    <a:pt x="150" y="443"/>
                  </a:lnTo>
                  <a:lnTo>
                    <a:pt x="142" y="443"/>
                  </a:lnTo>
                  <a:lnTo>
                    <a:pt x="124" y="441"/>
                  </a:lnTo>
                  <a:lnTo>
                    <a:pt x="108" y="439"/>
                  </a:lnTo>
                  <a:lnTo>
                    <a:pt x="93" y="435"/>
                  </a:lnTo>
                  <a:lnTo>
                    <a:pt x="79" y="430"/>
                  </a:lnTo>
                  <a:lnTo>
                    <a:pt x="66" y="422"/>
                  </a:lnTo>
                  <a:lnTo>
                    <a:pt x="55" y="413"/>
                  </a:lnTo>
                  <a:lnTo>
                    <a:pt x="44" y="404"/>
                  </a:lnTo>
                  <a:lnTo>
                    <a:pt x="36" y="393"/>
                  </a:lnTo>
                  <a:lnTo>
                    <a:pt x="27" y="382"/>
                  </a:lnTo>
                  <a:lnTo>
                    <a:pt x="20" y="369"/>
                  </a:lnTo>
                  <a:lnTo>
                    <a:pt x="14" y="355"/>
                  </a:lnTo>
                  <a:lnTo>
                    <a:pt x="9" y="341"/>
                  </a:lnTo>
                  <a:lnTo>
                    <a:pt x="5" y="326"/>
                  </a:lnTo>
                  <a:lnTo>
                    <a:pt x="2" y="310"/>
                  </a:lnTo>
                  <a:lnTo>
                    <a:pt x="1" y="294"/>
                  </a:lnTo>
                  <a:lnTo>
                    <a:pt x="0" y="277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9"/>
                  </a:lnTo>
                  <a:lnTo>
                    <a:pt x="9" y="214"/>
                  </a:lnTo>
                  <a:lnTo>
                    <a:pt x="14" y="200"/>
                  </a:lnTo>
                  <a:lnTo>
                    <a:pt x="20" y="186"/>
                  </a:lnTo>
                  <a:lnTo>
                    <a:pt x="27" y="173"/>
                  </a:lnTo>
                  <a:lnTo>
                    <a:pt x="36" y="161"/>
                  </a:lnTo>
                  <a:lnTo>
                    <a:pt x="44" y="150"/>
                  </a:lnTo>
                  <a:lnTo>
                    <a:pt x="55" y="140"/>
                  </a:lnTo>
                  <a:lnTo>
                    <a:pt x="66" y="132"/>
                  </a:lnTo>
                  <a:lnTo>
                    <a:pt x="79" y="125"/>
                  </a:lnTo>
                  <a:lnTo>
                    <a:pt x="93" y="119"/>
                  </a:lnTo>
                  <a:lnTo>
                    <a:pt x="108" y="114"/>
                  </a:lnTo>
                  <a:lnTo>
                    <a:pt x="124" y="112"/>
                  </a:lnTo>
                  <a:lnTo>
                    <a:pt x="142" y="111"/>
                  </a:lnTo>
                  <a:lnTo>
                    <a:pt x="150" y="111"/>
                  </a:lnTo>
                  <a:lnTo>
                    <a:pt x="159" y="112"/>
                  </a:lnTo>
                  <a:lnTo>
                    <a:pt x="167" y="114"/>
                  </a:lnTo>
                  <a:lnTo>
                    <a:pt x="176" y="115"/>
                  </a:lnTo>
                  <a:lnTo>
                    <a:pt x="184" y="119"/>
                  </a:lnTo>
                  <a:lnTo>
                    <a:pt x="192" y="121"/>
                  </a:lnTo>
                  <a:lnTo>
                    <a:pt x="200" y="125"/>
                  </a:lnTo>
                  <a:lnTo>
                    <a:pt x="207" y="128"/>
                  </a:lnTo>
                  <a:lnTo>
                    <a:pt x="214" y="134"/>
                  </a:lnTo>
                  <a:lnTo>
                    <a:pt x="220" y="138"/>
                  </a:lnTo>
                  <a:lnTo>
                    <a:pt x="227" y="144"/>
                  </a:lnTo>
                  <a:lnTo>
                    <a:pt x="233" y="150"/>
                  </a:lnTo>
                  <a:lnTo>
                    <a:pt x="238" y="157"/>
                  </a:lnTo>
                  <a:lnTo>
                    <a:pt x="243" y="164"/>
                  </a:lnTo>
                  <a:lnTo>
                    <a:pt x="246" y="171"/>
                  </a:lnTo>
                  <a:lnTo>
                    <a:pt x="250" y="180"/>
                  </a:lnTo>
                  <a:lnTo>
                    <a:pt x="252" y="180"/>
                  </a:lnTo>
                  <a:lnTo>
                    <a:pt x="252" y="0"/>
                  </a:lnTo>
                  <a:lnTo>
                    <a:pt x="290" y="0"/>
                  </a:lnTo>
                  <a:lnTo>
                    <a:pt x="290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5" name="Freeform 23"/>
            <p:cNvSpPr>
              <a:spLocks noEditPoints="1"/>
            </p:cNvSpPr>
            <p:nvPr/>
          </p:nvSpPr>
          <p:spPr bwMode="auto">
            <a:xfrm>
              <a:off x="2295" y="2402"/>
              <a:ext cx="114" cy="145"/>
            </a:xfrm>
            <a:custGeom>
              <a:avLst/>
              <a:gdLst>
                <a:gd name="T0" fmla="*/ 0 w 342"/>
                <a:gd name="T1" fmla="*/ 0 h 434"/>
                <a:gd name="T2" fmla="*/ 0 w 342"/>
                <a:gd name="T3" fmla="*/ 0 h 434"/>
                <a:gd name="T4" fmla="*/ 0 w 342"/>
                <a:gd name="T5" fmla="*/ 0 h 434"/>
                <a:gd name="T6" fmla="*/ 0 w 342"/>
                <a:gd name="T7" fmla="*/ 0 h 434"/>
                <a:gd name="T8" fmla="*/ 0 w 342"/>
                <a:gd name="T9" fmla="*/ 0 h 434"/>
                <a:gd name="T10" fmla="*/ 0 w 342"/>
                <a:gd name="T11" fmla="*/ 0 h 434"/>
                <a:gd name="T12" fmla="*/ 0 w 342"/>
                <a:gd name="T13" fmla="*/ 0 h 434"/>
                <a:gd name="T14" fmla="*/ 0 w 342"/>
                <a:gd name="T15" fmla="*/ 0 h 434"/>
                <a:gd name="T16" fmla="*/ 0 w 342"/>
                <a:gd name="T17" fmla="*/ 0 h 434"/>
                <a:gd name="T18" fmla="*/ 0 w 342"/>
                <a:gd name="T19" fmla="*/ 0 h 434"/>
                <a:gd name="T20" fmla="*/ 0 w 342"/>
                <a:gd name="T21" fmla="*/ 0 h 434"/>
                <a:gd name="T22" fmla="*/ 0 w 342"/>
                <a:gd name="T23" fmla="*/ 0 h 434"/>
                <a:gd name="T24" fmla="*/ 0 w 342"/>
                <a:gd name="T25" fmla="*/ 0 h 434"/>
                <a:gd name="T26" fmla="*/ 0 w 342"/>
                <a:gd name="T27" fmla="*/ 0 h 434"/>
                <a:gd name="T28" fmla="*/ 0 w 342"/>
                <a:gd name="T29" fmla="*/ 0 h 434"/>
                <a:gd name="T30" fmla="*/ 0 w 342"/>
                <a:gd name="T31" fmla="*/ 0 h 434"/>
                <a:gd name="T32" fmla="*/ 0 w 342"/>
                <a:gd name="T33" fmla="*/ 0 h 434"/>
                <a:gd name="T34" fmla="*/ 0 w 342"/>
                <a:gd name="T35" fmla="*/ 0 h 434"/>
                <a:gd name="T36" fmla="*/ 0 w 342"/>
                <a:gd name="T37" fmla="*/ 0 h 434"/>
                <a:gd name="T38" fmla="*/ 0 w 342"/>
                <a:gd name="T39" fmla="*/ 0 h 434"/>
                <a:gd name="T40" fmla="*/ 0 w 342"/>
                <a:gd name="T41" fmla="*/ 0 h 434"/>
                <a:gd name="T42" fmla="*/ 0 w 342"/>
                <a:gd name="T43" fmla="*/ 0 h 434"/>
                <a:gd name="T44" fmla="*/ 0 w 342"/>
                <a:gd name="T45" fmla="*/ 0 h 434"/>
                <a:gd name="T46" fmla="*/ 0 w 342"/>
                <a:gd name="T47" fmla="*/ 0 h 434"/>
                <a:gd name="T48" fmla="*/ 0 w 342"/>
                <a:gd name="T49" fmla="*/ 0 h 434"/>
                <a:gd name="T50" fmla="*/ 0 w 342"/>
                <a:gd name="T51" fmla="*/ 0 h 434"/>
                <a:gd name="T52" fmla="*/ 0 w 342"/>
                <a:gd name="T53" fmla="*/ 0 h 434"/>
                <a:gd name="T54" fmla="*/ 0 w 342"/>
                <a:gd name="T55" fmla="*/ 0 h 434"/>
                <a:gd name="T56" fmla="*/ 0 w 342"/>
                <a:gd name="T57" fmla="*/ 0 h 434"/>
                <a:gd name="T58" fmla="*/ 0 w 342"/>
                <a:gd name="T59" fmla="*/ 0 h 434"/>
                <a:gd name="T60" fmla="*/ 0 w 342"/>
                <a:gd name="T61" fmla="*/ 0 h 434"/>
                <a:gd name="T62" fmla="*/ 0 w 342"/>
                <a:gd name="T63" fmla="*/ 0 h 434"/>
                <a:gd name="T64" fmla="*/ 0 w 342"/>
                <a:gd name="T65" fmla="*/ 0 h 434"/>
                <a:gd name="T66" fmla="*/ 0 w 342"/>
                <a:gd name="T67" fmla="*/ 0 h 434"/>
                <a:gd name="T68" fmla="*/ 0 w 342"/>
                <a:gd name="T69" fmla="*/ 0 h 434"/>
                <a:gd name="T70" fmla="*/ 0 w 342"/>
                <a:gd name="T71" fmla="*/ 0 h 434"/>
                <a:gd name="T72" fmla="*/ 0 w 342"/>
                <a:gd name="T73" fmla="*/ 0 h 434"/>
                <a:gd name="T74" fmla="*/ 0 w 342"/>
                <a:gd name="T75" fmla="*/ 0 h 434"/>
                <a:gd name="T76" fmla="*/ 0 w 342"/>
                <a:gd name="T77" fmla="*/ 0 h 434"/>
                <a:gd name="T78" fmla="*/ 0 w 342"/>
                <a:gd name="T79" fmla="*/ 0 h 434"/>
                <a:gd name="T80" fmla="*/ 0 w 342"/>
                <a:gd name="T81" fmla="*/ 0 h 434"/>
                <a:gd name="T82" fmla="*/ 0 w 342"/>
                <a:gd name="T83" fmla="*/ 0 h 434"/>
                <a:gd name="T84" fmla="*/ 0 w 342"/>
                <a:gd name="T85" fmla="*/ 0 h 434"/>
                <a:gd name="T86" fmla="*/ 0 w 342"/>
                <a:gd name="T87" fmla="*/ 0 h 434"/>
                <a:gd name="T88" fmla="*/ 0 w 342"/>
                <a:gd name="T89" fmla="*/ 0 h 434"/>
                <a:gd name="T90" fmla="*/ 0 w 342"/>
                <a:gd name="T91" fmla="*/ 0 h 434"/>
                <a:gd name="T92" fmla="*/ 0 w 342"/>
                <a:gd name="T93" fmla="*/ 0 h 434"/>
                <a:gd name="T94" fmla="*/ 0 w 342"/>
                <a:gd name="T95" fmla="*/ 0 h 434"/>
                <a:gd name="T96" fmla="*/ 0 w 342"/>
                <a:gd name="T97" fmla="*/ 0 h 434"/>
                <a:gd name="T98" fmla="*/ 0 w 342"/>
                <a:gd name="T99" fmla="*/ 0 h 434"/>
                <a:gd name="T100" fmla="*/ 0 w 342"/>
                <a:gd name="T101" fmla="*/ 0 h 434"/>
                <a:gd name="T102" fmla="*/ 0 w 342"/>
                <a:gd name="T103" fmla="*/ 0 h 434"/>
                <a:gd name="T104" fmla="*/ 0 w 342"/>
                <a:gd name="T105" fmla="*/ 0 h 434"/>
                <a:gd name="T106" fmla="*/ 0 w 342"/>
                <a:gd name="T107" fmla="*/ 0 h 434"/>
                <a:gd name="T108" fmla="*/ 0 w 342"/>
                <a:gd name="T109" fmla="*/ 0 h 434"/>
                <a:gd name="T110" fmla="*/ 0 w 342"/>
                <a:gd name="T111" fmla="*/ 0 h 434"/>
                <a:gd name="T112" fmla="*/ 0 w 342"/>
                <a:gd name="T113" fmla="*/ 0 h 434"/>
                <a:gd name="T114" fmla="*/ 0 w 342"/>
                <a:gd name="T115" fmla="*/ 0 h 434"/>
                <a:gd name="T116" fmla="*/ 0 w 342"/>
                <a:gd name="T117" fmla="*/ 0 h 4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2"/>
                <a:gd name="T178" fmla="*/ 0 h 434"/>
                <a:gd name="T179" fmla="*/ 342 w 342"/>
                <a:gd name="T180" fmla="*/ 434 h 4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2" h="434">
                  <a:moveTo>
                    <a:pt x="41" y="206"/>
                  </a:moveTo>
                  <a:lnTo>
                    <a:pt x="195" y="206"/>
                  </a:lnTo>
                  <a:lnTo>
                    <a:pt x="205" y="206"/>
                  </a:lnTo>
                  <a:lnTo>
                    <a:pt x="214" y="205"/>
                  </a:lnTo>
                  <a:lnTo>
                    <a:pt x="222" y="203"/>
                  </a:lnTo>
                  <a:lnTo>
                    <a:pt x="231" y="201"/>
                  </a:lnTo>
                  <a:lnTo>
                    <a:pt x="240" y="197"/>
                  </a:lnTo>
                  <a:lnTo>
                    <a:pt x="247" y="193"/>
                  </a:lnTo>
                  <a:lnTo>
                    <a:pt x="255" y="189"/>
                  </a:lnTo>
                  <a:lnTo>
                    <a:pt x="261" y="183"/>
                  </a:lnTo>
                  <a:lnTo>
                    <a:pt x="268" y="178"/>
                  </a:lnTo>
                  <a:lnTo>
                    <a:pt x="273" y="171"/>
                  </a:lnTo>
                  <a:lnTo>
                    <a:pt x="277" y="165"/>
                  </a:lnTo>
                  <a:lnTo>
                    <a:pt x="282" y="157"/>
                  </a:lnTo>
                  <a:lnTo>
                    <a:pt x="285" y="149"/>
                  </a:lnTo>
                  <a:lnTo>
                    <a:pt x="287" y="140"/>
                  </a:lnTo>
                  <a:lnTo>
                    <a:pt x="288" y="132"/>
                  </a:lnTo>
                  <a:lnTo>
                    <a:pt x="289" y="122"/>
                  </a:lnTo>
                  <a:lnTo>
                    <a:pt x="288" y="112"/>
                  </a:lnTo>
                  <a:lnTo>
                    <a:pt x="287" y="102"/>
                  </a:lnTo>
                  <a:lnTo>
                    <a:pt x="286" y="94"/>
                  </a:lnTo>
                  <a:lnTo>
                    <a:pt x="283" y="86"/>
                  </a:lnTo>
                  <a:lnTo>
                    <a:pt x="280" y="78"/>
                  </a:lnTo>
                  <a:lnTo>
                    <a:pt x="276" y="71"/>
                  </a:lnTo>
                  <a:lnTo>
                    <a:pt x="271" y="65"/>
                  </a:lnTo>
                  <a:lnTo>
                    <a:pt x="266" y="58"/>
                  </a:lnTo>
                  <a:lnTo>
                    <a:pt x="259" y="54"/>
                  </a:lnTo>
                  <a:lnTo>
                    <a:pt x="253" y="48"/>
                  </a:lnTo>
                  <a:lnTo>
                    <a:pt x="245" y="45"/>
                  </a:lnTo>
                  <a:lnTo>
                    <a:pt x="236" y="42"/>
                  </a:lnTo>
                  <a:lnTo>
                    <a:pt x="228" y="39"/>
                  </a:lnTo>
                  <a:lnTo>
                    <a:pt x="217" y="36"/>
                  </a:lnTo>
                  <a:lnTo>
                    <a:pt x="207" y="35"/>
                  </a:lnTo>
                  <a:lnTo>
                    <a:pt x="195" y="35"/>
                  </a:lnTo>
                  <a:lnTo>
                    <a:pt x="41" y="35"/>
                  </a:lnTo>
                  <a:lnTo>
                    <a:pt x="41" y="206"/>
                  </a:lnTo>
                  <a:close/>
                  <a:moveTo>
                    <a:pt x="0" y="0"/>
                  </a:moveTo>
                  <a:lnTo>
                    <a:pt x="199" y="0"/>
                  </a:lnTo>
                  <a:lnTo>
                    <a:pt x="212" y="1"/>
                  </a:lnTo>
                  <a:lnTo>
                    <a:pt x="225" y="2"/>
                  </a:lnTo>
                  <a:lnTo>
                    <a:pt x="238" y="4"/>
                  </a:lnTo>
                  <a:lnTo>
                    <a:pt x="249" y="7"/>
                  </a:lnTo>
                  <a:lnTo>
                    <a:pt x="260" y="11"/>
                  </a:lnTo>
                  <a:lnTo>
                    <a:pt x="271" y="15"/>
                  </a:lnTo>
                  <a:lnTo>
                    <a:pt x="282" y="21"/>
                  </a:lnTo>
                  <a:lnTo>
                    <a:pt x="292" y="27"/>
                  </a:lnTo>
                  <a:lnTo>
                    <a:pt x="300" y="34"/>
                  </a:lnTo>
                  <a:lnTo>
                    <a:pt x="308" y="43"/>
                  </a:lnTo>
                  <a:lnTo>
                    <a:pt x="314" y="53"/>
                  </a:lnTo>
                  <a:lnTo>
                    <a:pt x="320" y="62"/>
                  </a:lnTo>
                  <a:lnTo>
                    <a:pt x="324" y="73"/>
                  </a:lnTo>
                  <a:lnTo>
                    <a:pt x="327" y="86"/>
                  </a:lnTo>
                  <a:lnTo>
                    <a:pt x="329" y="99"/>
                  </a:lnTo>
                  <a:lnTo>
                    <a:pt x="330" y="113"/>
                  </a:lnTo>
                  <a:lnTo>
                    <a:pt x="330" y="123"/>
                  </a:lnTo>
                  <a:lnTo>
                    <a:pt x="329" y="134"/>
                  </a:lnTo>
                  <a:lnTo>
                    <a:pt x="327" y="143"/>
                  </a:lnTo>
                  <a:lnTo>
                    <a:pt x="325" y="152"/>
                  </a:lnTo>
                  <a:lnTo>
                    <a:pt x="322" y="161"/>
                  </a:lnTo>
                  <a:lnTo>
                    <a:pt x="319" y="169"/>
                  </a:lnTo>
                  <a:lnTo>
                    <a:pt x="314" y="177"/>
                  </a:lnTo>
                  <a:lnTo>
                    <a:pt x="309" y="184"/>
                  </a:lnTo>
                  <a:lnTo>
                    <a:pt x="303" y="192"/>
                  </a:lnTo>
                  <a:lnTo>
                    <a:pt x="297" y="198"/>
                  </a:lnTo>
                  <a:lnTo>
                    <a:pt x="290" y="204"/>
                  </a:lnTo>
                  <a:lnTo>
                    <a:pt x="283" y="209"/>
                  </a:lnTo>
                  <a:lnTo>
                    <a:pt x="274" y="214"/>
                  </a:lnTo>
                  <a:lnTo>
                    <a:pt x="266" y="218"/>
                  </a:lnTo>
                  <a:lnTo>
                    <a:pt x="256" y="221"/>
                  </a:lnTo>
                  <a:lnTo>
                    <a:pt x="246" y="223"/>
                  </a:lnTo>
                  <a:lnTo>
                    <a:pt x="246" y="224"/>
                  </a:lnTo>
                  <a:lnTo>
                    <a:pt x="256" y="227"/>
                  </a:lnTo>
                  <a:lnTo>
                    <a:pt x="266" y="229"/>
                  </a:lnTo>
                  <a:lnTo>
                    <a:pt x="273" y="232"/>
                  </a:lnTo>
                  <a:lnTo>
                    <a:pt x="281" y="236"/>
                  </a:lnTo>
                  <a:lnTo>
                    <a:pt x="288" y="241"/>
                  </a:lnTo>
                  <a:lnTo>
                    <a:pt x="294" y="246"/>
                  </a:lnTo>
                  <a:lnTo>
                    <a:pt x="299" y="251"/>
                  </a:lnTo>
                  <a:lnTo>
                    <a:pt x="303" y="257"/>
                  </a:lnTo>
                  <a:lnTo>
                    <a:pt x="308" y="263"/>
                  </a:lnTo>
                  <a:lnTo>
                    <a:pt x="311" y="271"/>
                  </a:lnTo>
                  <a:lnTo>
                    <a:pt x="314" y="278"/>
                  </a:lnTo>
                  <a:lnTo>
                    <a:pt x="316" y="286"/>
                  </a:lnTo>
                  <a:lnTo>
                    <a:pt x="320" y="303"/>
                  </a:lnTo>
                  <a:lnTo>
                    <a:pt x="322" y="323"/>
                  </a:lnTo>
                  <a:lnTo>
                    <a:pt x="323" y="350"/>
                  </a:lnTo>
                  <a:lnTo>
                    <a:pt x="326" y="381"/>
                  </a:lnTo>
                  <a:lnTo>
                    <a:pt x="328" y="397"/>
                  </a:lnTo>
                  <a:lnTo>
                    <a:pt x="331" y="411"/>
                  </a:lnTo>
                  <a:lnTo>
                    <a:pt x="334" y="418"/>
                  </a:lnTo>
                  <a:lnTo>
                    <a:pt x="336" y="424"/>
                  </a:lnTo>
                  <a:lnTo>
                    <a:pt x="339" y="430"/>
                  </a:lnTo>
                  <a:lnTo>
                    <a:pt x="342" y="434"/>
                  </a:lnTo>
                  <a:lnTo>
                    <a:pt x="296" y="434"/>
                  </a:lnTo>
                  <a:lnTo>
                    <a:pt x="293" y="426"/>
                  </a:lnTo>
                  <a:lnTo>
                    <a:pt x="290" y="419"/>
                  </a:lnTo>
                  <a:lnTo>
                    <a:pt x="289" y="410"/>
                  </a:lnTo>
                  <a:lnTo>
                    <a:pt x="287" y="400"/>
                  </a:lnTo>
                  <a:lnTo>
                    <a:pt x="286" y="382"/>
                  </a:lnTo>
                  <a:lnTo>
                    <a:pt x="285" y="366"/>
                  </a:lnTo>
                  <a:lnTo>
                    <a:pt x="283" y="343"/>
                  </a:lnTo>
                  <a:lnTo>
                    <a:pt x="281" y="321"/>
                  </a:lnTo>
                  <a:lnTo>
                    <a:pt x="279" y="310"/>
                  </a:lnTo>
                  <a:lnTo>
                    <a:pt x="276" y="299"/>
                  </a:lnTo>
                  <a:lnTo>
                    <a:pt x="273" y="289"/>
                  </a:lnTo>
                  <a:lnTo>
                    <a:pt x="270" y="279"/>
                  </a:lnTo>
                  <a:lnTo>
                    <a:pt x="265" y="271"/>
                  </a:lnTo>
                  <a:lnTo>
                    <a:pt x="259" y="263"/>
                  </a:lnTo>
                  <a:lnTo>
                    <a:pt x="252" y="257"/>
                  </a:lnTo>
                  <a:lnTo>
                    <a:pt x="244" y="251"/>
                  </a:lnTo>
                  <a:lnTo>
                    <a:pt x="234" y="246"/>
                  </a:lnTo>
                  <a:lnTo>
                    <a:pt x="223" y="243"/>
                  </a:lnTo>
                  <a:lnTo>
                    <a:pt x="212" y="242"/>
                  </a:lnTo>
                  <a:lnTo>
                    <a:pt x="198" y="242"/>
                  </a:lnTo>
                  <a:lnTo>
                    <a:pt x="41" y="242"/>
                  </a:lnTo>
                  <a:lnTo>
                    <a:pt x="41" y="434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6" name="Freeform 24"/>
            <p:cNvSpPr>
              <a:spLocks noEditPoints="1"/>
            </p:cNvSpPr>
            <p:nvPr/>
          </p:nvSpPr>
          <p:spPr bwMode="auto">
            <a:xfrm>
              <a:off x="2422" y="2439"/>
              <a:ext cx="93" cy="111"/>
            </a:xfrm>
            <a:custGeom>
              <a:avLst/>
              <a:gdLst>
                <a:gd name="T0" fmla="*/ 0 w 280"/>
                <a:gd name="T1" fmla="*/ 0 h 332"/>
                <a:gd name="T2" fmla="*/ 0 w 280"/>
                <a:gd name="T3" fmla="*/ 0 h 332"/>
                <a:gd name="T4" fmla="*/ 0 w 280"/>
                <a:gd name="T5" fmla="*/ 0 h 332"/>
                <a:gd name="T6" fmla="*/ 0 w 280"/>
                <a:gd name="T7" fmla="*/ 0 h 332"/>
                <a:gd name="T8" fmla="*/ 0 w 280"/>
                <a:gd name="T9" fmla="*/ 0 h 332"/>
                <a:gd name="T10" fmla="*/ 0 w 280"/>
                <a:gd name="T11" fmla="*/ 0 h 332"/>
                <a:gd name="T12" fmla="*/ 0 w 280"/>
                <a:gd name="T13" fmla="*/ 0 h 332"/>
                <a:gd name="T14" fmla="*/ 0 w 280"/>
                <a:gd name="T15" fmla="*/ 0 h 332"/>
                <a:gd name="T16" fmla="*/ 0 w 280"/>
                <a:gd name="T17" fmla="*/ 0 h 332"/>
                <a:gd name="T18" fmla="*/ 0 w 280"/>
                <a:gd name="T19" fmla="*/ 0 h 332"/>
                <a:gd name="T20" fmla="*/ 0 w 280"/>
                <a:gd name="T21" fmla="*/ 0 h 332"/>
                <a:gd name="T22" fmla="*/ 0 w 280"/>
                <a:gd name="T23" fmla="*/ 0 h 332"/>
                <a:gd name="T24" fmla="*/ 0 w 280"/>
                <a:gd name="T25" fmla="*/ 0 h 332"/>
                <a:gd name="T26" fmla="*/ 0 w 280"/>
                <a:gd name="T27" fmla="*/ 0 h 332"/>
                <a:gd name="T28" fmla="*/ 0 w 280"/>
                <a:gd name="T29" fmla="*/ 0 h 332"/>
                <a:gd name="T30" fmla="*/ 0 w 280"/>
                <a:gd name="T31" fmla="*/ 0 h 332"/>
                <a:gd name="T32" fmla="*/ 0 w 280"/>
                <a:gd name="T33" fmla="*/ 0 h 332"/>
                <a:gd name="T34" fmla="*/ 0 w 280"/>
                <a:gd name="T35" fmla="*/ 0 h 332"/>
                <a:gd name="T36" fmla="*/ 0 w 280"/>
                <a:gd name="T37" fmla="*/ 0 h 332"/>
                <a:gd name="T38" fmla="*/ 0 w 280"/>
                <a:gd name="T39" fmla="*/ 0 h 332"/>
                <a:gd name="T40" fmla="*/ 0 w 280"/>
                <a:gd name="T41" fmla="*/ 0 h 332"/>
                <a:gd name="T42" fmla="*/ 0 w 280"/>
                <a:gd name="T43" fmla="*/ 0 h 332"/>
                <a:gd name="T44" fmla="*/ 0 w 280"/>
                <a:gd name="T45" fmla="*/ 0 h 332"/>
                <a:gd name="T46" fmla="*/ 0 w 280"/>
                <a:gd name="T47" fmla="*/ 0 h 332"/>
                <a:gd name="T48" fmla="*/ 0 w 280"/>
                <a:gd name="T49" fmla="*/ 0 h 332"/>
                <a:gd name="T50" fmla="*/ 0 w 280"/>
                <a:gd name="T51" fmla="*/ 0 h 332"/>
                <a:gd name="T52" fmla="*/ 0 w 280"/>
                <a:gd name="T53" fmla="*/ 0 h 332"/>
                <a:gd name="T54" fmla="*/ 0 w 280"/>
                <a:gd name="T55" fmla="*/ 0 h 332"/>
                <a:gd name="T56" fmla="*/ 0 w 280"/>
                <a:gd name="T57" fmla="*/ 0 h 332"/>
                <a:gd name="T58" fmla="*/ 0 w 280"/>
                <a:gd name="T59" fmla="*/ 0 h 332"/>
                <a:gd name="T60" fmla="*/ 0 w 280"/>
                <a:gd name="T61" fmla="*/ 0 h 332"/>
                <a:gd name="T62" fmla="*/ 0 w 280"/>
                <a:gd name="T63" fmla="*/ 0 h 332"/>
                <a:gd name="T64" fmla="*/ 0 w 280"/>
                <a:gd name="T65" fmla="*/ 0 h 332"/>
                <a:gd name="T66" fmla="*/ 0 w 280"/>
                <a:gd name="T67" fmla="*/ 0 h 332"/>
                <a:gd name="T68" fmla="*/ 0 w 280"/>
                <a:gd name="T69" fmla="*/ 0 h 332"/>
                <a:gd name="T70" fmla="*/ 0 w 280"/>
                <a:gd name="T71" fmla="*/ 0 h 332"/>
                <a:gd name="T72" fmla="*/ 0 w 280"/>
                <a:gd name="T73" fmla="*/ 0 h 332"/>
                <a:gd name="T74" fmla="*/ 0 w 280"/>
                <a:gd name="T75" fmla="*/ 0 h 332"/>
                <a:gd name="T76" fmla="*/ 0 w 280"/>
                <a:gd name="T77" fmla="*/ 0 h 332"/>
                <a:gd name="T78" fmla="*/ 0 w 280"/>
                <a:gd name="T79" fmla="*/ 0 h 332"/>
                <a:gd name="T80" fmla="*/ 0 w 280"/>
                <a:gd name="T81" fmla="*/ 0 h 332"/>
                <a:gd name="T82" fmla="*/ 0 w 280"/>
                <a:gd name="T83" fmla="*/ 0 h 332"/>
                <a:gd name="T84" fmla="*/ 0 w 280"/>
                <a:gd name="T85" fmla="*/ 0 h 332"/>
                <a:gd name="T86" fmla="*/ 0 w 280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0"/>
                <a:gd name="T133" fmla="*/ 0 h 332"/>
                <a:gd name="T134" fmla="*/ 280 w 280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0" h="332">
                  <a:moveTo>
                    <a:pt x="242" y="145"/>
                  </a:moveTo>
                  <a:lnTo>
                    <a:pt x="241" y="134"/>
                  </a:lnTo>
                  <a:lnTo>
                    <a:pt x="239" y="123"/>
                  </a:lnTo>
                  <a:lnTo>
                    <a:pt x="237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6" y="83"/>
                  </a:lnTo>
                  <a:lnTo>
                    <a:pt x="220" y="75"/>
                  </a:lnTo>
                  <a:lnTo>
                    <a:pt x="214" y="67"/>
                  </a:lnTo>
                  <a:lnTo>
                    <a:pt x="208" y="59"/>
                  </a:lnTo>
                  <a:lnTo>
                    <a:pt x="200" y="53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74" y="38"/>
                  </a:lnTo>
                  <a:lnTo>
                    <a:pt x="164" y="35"/>
                  </a:lnTo>
                  <a:lnTo>
                    <a:pt x="154" y="33"/>
                  </a:lnTo>
                  <a:lnTo>
                    <a:pt x="142" y="32"/>
                  </a:lnTo>
                  <a:lnTo>
                    <a:pt x="131" y="33"/>
                  </a:lnTo>
                  <a:lnTo>
                    <a:pt x="120" y="35"/>
                  </a:lnTo>
                  <a:lnTo>
                    <a:pt x="109" y="38"/>
                  </a:lnTo>
                  <a:lnTo>
                    <a:pt x="101" y="42"/>
                  </a:lnTo>
                  <a:lnTo>
                    <a:pt x="92" y="46"/>
                  </a:lnTo>
                  <a:lnTo>
                    <a:pt x="83" y="53"/>
                  </a:lnTo>
                  <a:lnTo>
                    <a:pt x="76" y="59"/>
                  </a:lnTo>
                  <a:lnTo>
                    <a:pt x="69" y="67"/>
                  </a:lnTo>
                  <a:lnTo>
                    <a:pt x="63" y="75"/>
                  </a:lnTo>
                  <a:lnTo>
                    <a:pt x="57" y="84"/>
                  </a:lnTo>
                  <a:lnTo>
                    <a:pt x="53" y="93"/>
                  </a:lnTo>
                  <a:lnTo>
                    <a:pt x="49" y="103"/>
                  </a:lnTo>
                  <a:lnTo>
                    <a:pt x="46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2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8" y="230"/>
                  </a:lnTo>
                  <a:lnTo>
                    <a:pt x="52" y="240"/>
                  </a:lnTo>
                  <a:lnTo>
                    <a:pt x="57" y="249"/>
                  </a:lnTo>
                  <a:lnTo>
                    <a:pt x="63" y="259"/>
                  </a:lnTo>
                  <a:lnTo>
                    <a:pt x="70" y="268"/>
                  </a:lnTo>
                  <a:lnTo>
                    <a:pt x="78" y="275"/>
                  </a:lnTo>
                  <a:lnTo>
                    <a:pt x="85" y="282"/>
                  </a:lnTo>
                  <a:lnTo>
                    <a:pt x="95" y="288"/>
                  </a:lnTo>
                  <a:lnTo>
                    <a:pt x="106" y="293"/>
                  </a:lnTo>
                  <a:lnTo>
                    <a:pt x="117" y="297"/>
                  </a:lnTo>
                  <a:lnTo>
                    <a:pt x="129" y="299"/>
                  </a:lnTo>
                  <a:lnTo>
                    <a:pt x="142" y="299"/>
                  </a:lnTo>
                  <a:lnTo>
                    <a:pt x="152" y="299"/>
                  </a:lnTo>
                  <a:lnTo>
                    <a:pt x="162" y="298"/>
                  </a:lnTo>
                  <a:lnTo>
                    <a:pt x="171" y="296"/>
                  </a:lnTo>
                  <a:lnTo>
                    <a:pt x="179" y="294"/>
                  </a:lnTo>
                  <a:lnTo>
                    <a:pt x="187" y="291"/>
                  </a:lnTo>
                  <a:lnTo>
                    <a:pt x="195" y="287"/>
                  </a:lnTo>
                  <a:lnTo>
                    <a:pt x="201" y="283"/>
                  </a:lnTo>
                  <a:lnTo>
                    <a:pt x="208" y="278"/>
                  </a:lnTo>
                  <a:lnTo>
                    <a:pt x="213" y="272"/>
                  </a:lnTo>
                  <a:lnTo>
                    <a:pt x="218" y="266"/>
                  </a:lnTo>
                  <a:lnTo>
                    <a:pt x="224" y="259"/>
                  </a:lnTo>
                  <a:lnTo>
                    <a:pt x="228" y="253"/>
                  </a:lnTo>
                  <a:lnTo>
                    <a:pt x="231" y="245"/>
                  </a:lnTo>
                  <a:lnTo>
                    <a:pt x="235" y="237"/>
                  </a:lnTo>
                  <a:lnTo>
                    <a:pt x="238" y="228"/>
                  </a:lnTo>
                  <a:lnTo>
                    <a:pt x="241" y="219"/>
                  </a:lnTo>
                  <a:lnTo>
                    <a:pt x="279" y="219"/>
                  </a:lnTo>
                  <a:lnTo>
                    <a:pt x="276" y="232"/>
                  </a:lnTo>
                  <a:lnTo>
                    <a:pt x="271" y="245"/>
                  </a:lnTo>
                  <a:lnTo>
                    <a:pt x="267" y="256"/>
                  </a:lnTo>
                  <a:lnTo>
                    <a:pt x="262" y="267"/>
                  </a:lnTo>
                  <a:lnTo>
                    <a:pt x="256" y="278"/>
                  </a:lnTo>
                  <a:lnTo>
                    <a:pt x="250" y="286"/>
                  </a:lnTo>
                  <a:lnTo>
                    <a:pt x="242" y="295"/>
                  </a:lnTo>
                  <a:lnTo>
                    <a:pt x="235" y="302"/>
                  </a:lnTo>
                  <a:lnTo>
                    <a:pt x="226" y="309"/>
                  </a:lnTo>
                  <a:lnTo>
                    <a:pt x="216" y="315"/>
                  </a:lnTo>
                  <a:lnTo>
                    <a:pt x="205" y="320"/>
                  </a:lnTo>
                  <a:lnTo>
                    <a:pt x="195" y="324"/>
                  </a:lnTo>
                  <a:lnTo>
                    <a:pt x="183" y="327"/>
                  </a:lnTo>
                  <a:lnTo>
                    <a:pt x="170" y="329"/>
                  </a:lnTo>
                  <a:lnTo>
                    <a:pt x="157" y="332"/>
                  </a:lnTo>
                  <a:lnTo>
                    <a:pt x="142" y="332"/>
                  </a:lnTo>
                  <a:lnTo>
                    <a:pt x="124" y="330"/>
                  </a:lnTo>
                  <a:lnTo>
                    <a:pt x="107" y="328"/>
                  </a:lnTo>
                  <a:lnTo>
                    <a:pt x="92" y="324"/>
                  </a:lnTo>
                  <a:lnTo>
                    <a:pt x="78" y="319"/>
                  </a:lnTo>
                  <a:lnTo>
                    <a:pt x="65" y="311"/>
                  </a:lnTo>
                  <a:lnTo>
                    <a:pt x="53" y="302"/>
                  </a:lnTo>
                  <a:lnTo>
                    <a:pt x="43" y="293"/>
                  </a:lnTo>
                  <a:lnTo>
                    <a:pt x="34" y="282"/>
                  </a:lnTo>
                  <a:lnTo>
                    <a:pt x="26" y="270"/>
                  </a:lnTo>
                  <a:lnTo>
                    <a:pt x="20" y="258"/>
                  </a:lnTo>
                  <a:lnTo>
                    <a:pt x="13" y="244"/>
                  </a:lnTo>
                  <a:lnTo>
                    <a:pt x="9" y="230"/>
                  </a:lnTo>
                  <a:lnTo>
                    <a:pt x="6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6" y="120"/>
                  </a:lnTo>
                  <a:lnTo>
                    <a:pt x="9" y="106"/>
                  </a:lnTo>
                  <a:lnTo>
                    <a:pt x="13" y="91"/>
                  </a:lnTo>
                  <a:lnTo>
                    <a:pt x="20" y="78"/>
                  </a:lnTo>
                  <a:lnTo>
                    <a:pt x="26" y="65"/>
                  </a:lnTo>
                  <a:lnTo>
                    <a:pt x="34" y="52"/>
                  </a:lnTo>
                  <a:lnTo>
                    <a:pt x="43" y="41"/>
                  </a:lnTo>
                  <a:lnTo>
                    <a:pt x="53" y="31"/>
                  </a:lnTo>
                  <a:lnTo>
                    <a:pt x="65" y="22"/>
                  </a:lnTo>
                  <a:lnTo>
                    <a:pt x="78" y="14"/>
                  </a:lnTo>
                  <a:lnTo>
                    <a:pt x="92" y="9"/>
                  </a:lnTo>
                  <a:lnTo>
                    <a:pt x="107" y="4"/>
                  </a:lnTo>
                  <a:lnTo>
                    <a:pt x="124" y="1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7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9" y="24"/>
                  </a:lnTo>
                  <a:lnTo>
                    <a:pt x="230" y="32"/>
                  </a:lnTo>
                  <a:lnTo>
                    <a:pt x="241" y="43"/>
                  </a:lnTo>
                  <a:lnTo>
                    <a:pt x="250" y="55"/>
                  </a:lnTo>
                  <a:lnTo>
                    <a:pt x="257" y="68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3" y="111"/>
                  </a:lnTo>
                  <a:lnTo>
                    <a:pt x="277" y="127"/>
                  </a:lnTo>
                  <a:lnTo>
                    <a:pt x="279" y="144"/>
                  </a:lnTo>
                  <a:lnTo>
                    <a:pt x="280" y="160"/>
                  </a:lnTo>
                  <a:lnTo>
                    <a:pt x="280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7" name="Freeform 25"/>
            <p:cNvSpPr>
              <a:spLocks noEditPoints="1"/>
            </p:cNvSpPr>
            <p:nvPr/>
          </p:nvSpPr>
          <p:spPr bwMode="auto">
            <a:xfrm>
              <a:off x="2532" y="2439"/>
              <a:ext cx="96" cy="146"/>
            </a:xfrm>
            <a:custGeom>
              <a:avLst/>
              <a:gdLst>
                <a:gd name="T0" fmla="*/ 0 w 288"/>
                <a:gd name="T1" fmla="*/ 0 h 438"/>
                <a:gd name="T2" fmla="*/ 0 w 288"/>
                <a:gd name="T3" fmla="*/ 0 h 438"/>
                <a:gd name="T4" fmla="*/ 0 w 288"/>
                <a:gd name="T5" fmla="*/ 0 h 438"/>
                <a:gd name="T6" fmla="*/ 0 w 288"/>
                <a:gd name="T7" fmla="*/ 0 h 438"/>
                <a:gd name="T8" fmla="*/ 0 w 288"/>
                <a:gd name="T9" fmla="*/ 0 h 438"/>
                <a:gd name="T10" fmla="*/ 0 w 288"/>
                <a:gd name="T11" fmla="*/ 0 h 438"/>
                <a:gd name="T12" fmla="*/ 0 w 288"/>
                <a:gd name="T13" fmla="*/ 0 h 438"/>
                <a:gd name="T14" fmla="*/ 0 w 288"/>
                <a:gd name="T15" fmla="*/ 0 h 438"/>
                <a:gd name="T16" fmla="*/ 0 w 288"/>
                <a:gd name="T17" fmla="*/ 0 h 438"/>
                <a:gd name="T18" fmla="*/ 0 w 288"/>
                <a:gd name="T19" fmla="*/ 0 h 438"/>
                <a:gd name="T20" fmla="*/ 0 w 288"/>
                <a:gd name="T21" fmla="*/ 0 h 438"/>
                <a:gd name="T22" fmla="*/ 0 w 288"/>
                <a:gd name="T23" fmla="*/ 0 h 438"/>
                <a:gd name="T24" fmla="*/ 0 w 288"/>
                <a:gd name="T25" fmla="*/ 0 h 438"/>
                <a:gd name="T26" fmla="*/ 0 w 288"/>
                <a:gd name="T27" fmla="*/ 0 h 438"/>
                <a:gd name="T28" fmla="*/ 0 w 288"/>
                <a:gd name="T29" fmla="*/ 0 h 438"/>
                <a:gd name="T30" fmla="*/ 0 w 288"/>
                <a:gd name="T31" fmla="*/ 0 h 438"/>
                <a:gd name="T32" fmla="*/ 0 w 288"/>
                <a:gd name="T33" fmla="*/ 0 h 438"/>
                <a:gd name="T34" fmla="*/ 0 w 288"/>
                <a:gd name="T35" fmla="*/ 0 h 438"/>
                <a:gd name="T36" fmla="*/ 0 w 288"/>
                <a:gd name="T37" fmla="*/ 0 h 438"/>
                <a:gd name="T38" fmla="*/ 0 w 288"/>
                <a:gd name="T39" fmla="*/ 0 h 438"/>
                <a:gd name="T40" fmla="*/ 0 w 288"/>
                <a:gd name="T41" fmla="*/ 0 h 438"/>
                <a:gd name="T42" fmla="*/ 0 w 288"/>
                <a:gd name="T43" fmla="*/ 0 h 438"/>
                <a:gd name="T44" fmla="*/ 0 w 288"/>
                <a:gd name="T45" fmla="*/ 0 h 438"/>
                <a:gd name="T46" fmla="*/ 0 w 288"/>
                <a:gd name="T47" fmla="*/ 0 h 438"/>
                <a:gd name="T48" fmla="*/ 0 w 288"/>
                <a:gd name="T49" fmla="*/ 0 h 438"/>
                <a:gd name="T50" fmla="*/ 0 w 288"/>
                <a:gd name="T51" fmla="*/ 0 h 438"/>
                <a:gd name="T52" fmla="*/ 0 w 288"/>
                <a:gd name="T53" fmla="*/ 0 h 438"/>
                <a:gd name="T54" fmla="*/ 0 w 288"/>
                <a:gd name="T55" fmla="*/ 0 h 438"/>
                <a:gd name="T56" fmla="*/ 0 w 288"/>
                <a:gd name="T57" fmla="*/ 0 h 438"/>
                <a:gd name="T58" fmla="*/ 0 w 288"/>
                <a:gd name="T59" fmla="*/ 0 h 438"/>
                <a:gd name="T60" fmla="*/ 0 w 288"/>
                <a:gd name="T61" fmla="*/ 0 h 438"/>
                <a:gd name="T62" fmla="*/ 0 w 288"/>
                <a:gd name="T63" fmla="*/ 0 h 438"/>
                <a:gd name="T64" fmla="*/ 0 w 288"/>
                <a:gd name="T65" fmla="*/ 0 h 438"/>
                <a:gd name="T66" fmla="*/ 0 w 288"/>
                <a:gd name="T67" fmla="*/ 0 h 438"/>
                <a:gd name="T68" fmla="*/ 0 w 288"/>
                <a:gd name="T69" fmla="*/ 0 h 438"/>
                <a:gd name="T70" fmla="*/ 0 w 288"/>
                <a:gd name="T71" fmla="*/ 0 h 438"/>
                <a:gd name="T72" fmla="*/ 0 w 288"/>
                <a:gd name="T73" fmla="*/ 0 h 438"/>
                <a:gd name="T74" fmla="*/ 0 w 288"/>
                <a:gd name="T75" fmla="*/ 0 h 438"/>
                <a:gd name="T76" fmla="*/ 0 w 288"/>
                <a:gd name="T77" fmla="*/ 0 h 438"/>
                <a:gd name="T78" fmla="*/ 0 w 288"/>
                <a:gd name="T79" fmla="*/ 0 h 438"/>
                <a:gd name="T80" fmla="*/ 0 w 288"/>
                <a:gd name="T81" fmla="*/ 0 h 438"/>
                <a:gd name="T82" fmla="*/ 0 w 288"/>
                <a:gd name="T83" fmla="*/ 0 h 438"/>
                <a:gd name="T84" fmla="*/ 0 w 288"/>
                <a:gd name="T85" fmla="*/ 0 h 438"/>
                <a:gd name="T86" fmla="*/ 0 w 288"/>
                <a:gd name="T87" fmla="*/ 0 h 438"/>
                <a:gd name="T88" fmla="*/ 0 w 288"/>
                <a:gd name="T89" fmla="*/ 0 h 4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438"/>
                <a:gd name="T137" fmla="*/ 288 w 288"/>
                <a:gd name="T138" fmla="*/ 438 h 4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438">
                  <a:moveTo>
                    <a:pt x="148" y="32"/>
                  </a:moveTo>
                  <a:lnTo>
                    <a:pt x="133" y="33"/>
                  </a:lnTo>
                  <a:lnTo>
                    <a:pt x="119" y="36"/>
                  </a:lnTo>
                  <a:lnTo>
                    <a:pt x="106" y="39"/>
                  </a:lnTo>
                  <a:lnTo>
                    <a:pt x="95" y="43"/>
                  </a:lnTo>
                  <a:lnTo>
                    <a:pt x="84" y="49"/>
                  </a:lnTo>
                  <a:lnTo>
                    <a:pt x="75" y="56"/>
                  </a:lnTo>
                  <a:lnTo>
                    <a:pt x="68" y="64"/>
                  </a:lnTo>
                  <a:lnTo>
                    <a:pt x="60" y="72"/>
                  </a:lnTo>
                  <a:lnTo>
                    <a:pt x="55" y="82"/>
                  </a:lnTo>
                  <a:lnTo>
                    <a:pt x="49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41" y="127"/>
                  </a:lnTo>
                  <a:lnTo>
                    <a:pt x="39" y="140"/>
                  </a:lnTo>
                  <a:lnTo>
                    <a:pt x="38" y="153"/>
                  </a:lnTo>
                  <a:lnTo>
                    <a:pt x="38" y="166"/>
                  </a:lnTo>
                  <a:lnTo>
                    <a:pt x="38" y="178"/>
                  </a:lnTo>
                  <a:lnTo>
                    <a:pt x="39" y="190"/>
                  </a:lnTo>
                  <a:lnTo>
                    <a:pt x="41" y="203"/>
                  </a:lnTo>
                  <a:lnTo>
                    <a:pt x="43" y="214"/>
                  </a:lnTo>
                  <a:lnTo>
                    <a:pt x="47" y="226"/>
                  </a:lnTo>
                  <a:lnTo>
                    <a:pt x="50" y="237"/>
                  </a:lnTo>
                  <a:lnTo>
                    <a:pt x="56" y="247"/>
                  </a:lnTo>
                  <a:lnTo>
                    <a:pt x="62" y="257"/>
                  </a:lnTo>
                  <a:lnTo>
                    <a:pt x="69" y="267"/>
                  </a:lnTo>
                  <a:lnTo>
                    <a:pt x="77" y="274"/>
                  </a:lnTo>
                  <a:lnTo>
                    <a:pt x="86" y="282"/>
                  </a:lnTo>
                  <a:lnTo>
                    <a:pt x="96" y="288"/>
                  </a:lnTo>
                  <a:lnTo>
                    <a:pt x="108" y="293"/>
                  </a:lnTo>
                  <a:lnTo>
                    <a:pt x="120" y="297"/>
                  </a:lnTo>
                  <a:lnTo>
                    <a:pt x="133" y="299"/>
                  </a:lnTo>
                  <a:lnTo>
                    <a:pt x="148" y="299"/>
                  </a:lnTo>
                  <a:lnTo>
                    <a:pt x="161" y="299"/>
                  </a:lnTo>
                  <a:lnTo>
                    <a:pt x="173" y="297"/>
                  </a:lnTo>
                  <a:lnTo>
                    <a:pt x="184" y="293"/>
                  </a:lnTo>
                  <a:lnTo>
                    <a:pt x="194" y="288"/>
                  </a:lnTo>
                  <a:lnTo>
                    <a:pt x="204" y="282"/>
                  </a:lnTo>
                  <a:lnTo>
                    <a:pt x="211" y="274"/>
                  </a:lnTo>
                  <a:lnTo>
                    <a:pt x="219" y="267"/>
                  </a:lnTo>
                  <a:lnTo>
                    <a:pt x="227" y="257"/>
                  </a:lnTo>
                  <a:lnTo>
                    <a:pt x="232" y="247"/>
                  </a:lnTo>
                  <a:lnTo>
                    <a:pt x="236" y="237"/>
                  </a:lnTo>
                  <a:lnTo>
                    <a:pt x="241" y="226"/>
                  </a:lnTo>
                  <a:lnTo>
                    <a:pt x="244" y="214"/>
                  </a:lnTo>
                  <a:lnTo>
                    <a:pt x="247" y="203"/>
                  </a:lnTo>
                  <a:lnTo>
                    <a:pt x="248" y="190"/>
                  </a:lnTo>
                  <a:lnTo>
                    <a:pt x="249" y="178"/>
                  </a:lnTo>
                  <a:lnTo>
                    <a:pt x="250" y="166"/>
                  </a:lnTo>
                  <a:lnTo>
                    <a:pt x="249" y="153"/>
                  </a:lnTo>
                  <a:lnTo>
                    <a:pt x="248" y="141"/>
                  </a:lnTo>
                  <a:lnTo>
                    <a:pt x="247" y="130"/>
                  </a:lnTo>
                  <a:lnTo>
                    <a:pt x="244" y="118"/>
                  </a:lnTo>
                  <a:lnTo>
                    <a:pt x="241" y="106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7" y="75"/>
                  </a:lnTo>
                  <a:lnTo>
                    <a:pt x="219" y="66"/>
                  </a:lnTo>
                  <a:lnTo>
                    <a:pt x="211" y="57"/>
                  </a:lnTo>
                  <a:lnTo>
                    <a:pt x="204" y="51"/>
                  </a:lnTo>
                  <a:lnTo>
                    <a:pt x="194" y="44"/>
                  </a:lnTo>
                  <a:lnTo>
                    <a:pt x="184" y="39"/>
                  </a:lnTo>
                  <a:lnTo>
                    <a:pt x="173" y="36"/>
                  </a:lnTo>
                  <a:lnTo>
                    <a:pt x="161" y="33"/>
                  </a:lnTo>
                  <a:lnTo>
                    <a:pt x="148" y="32"/>
                  </a:lnTo>
                  <a:close/>
                  <a:moveTo>
                    <a:pt x="0" y="10"/>
                  </a:moveTo>
                  <a:lnTo>
                    <a:pt x="34" y="10"/>
                  </a:lnTo>
                  <a:lnTo>
                    <a:pt x="34" y="69"/>
                  </a:lnTo>
                  <a:lnTo>
                    <a:pt x="35" y="69"/>
                  </a:lnTo>
                  <a:lnTo>
                    <a:pt x="40" y="62"/>
                  </a:lnTo>
                  <a:lnTo>
                    <a:pt x="43" y="54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59" y="33"/>
                  </a:lnTo>
                  <a:lnTo>
                    <a:pt x="66" y="28"/>
                  </a:lnTo>
                  <a:lnTo>
                    <a:pt x="72" y="23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95" y="11"/>
                  </a:lnTo>
                  <a:lnTo>
                    <a:pt x="102" y="8"/>
                  </a:lnTo>
                  <a:lnTo>
                    <a:pt x="111" y="5"/>
                  </a:lnTo>
                  <a:lnTo>
                    <a:pt x="120" y="3"/>
                  </a:lnTo>
                  <a:lnTo>
                    <a:pt x="128" y="1"/>
                  </a:lnTo>
                  <a:lnTo>
                    <a:pt x="138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09" y="14"/>
                  </a:lnTo>
                  <a:lnTo>
                    <a:pt x="222" y="21"/>
                  </a:lnTo>
                  <a:lnTo>
                    <a:pt x="234" y="29"/>
                  </a:lnTo>
                  <a:lnTo>
                    <a:pt x="244" y="39"/>
                  </a:lnTo>
                  <a:lnTo>
                    <a:pt x="254" y="50"/>
                  </a:lnTo>
                  <a:lnTo>
                    <a:pt x="262" y="62"/>
                  </a:lnTo>
                  <a:lnTo>
                    <a:pt x="269" y="75"/>
                  </a:lnTo>
                  <a:lnTo>
                    <a:pt x="275" y="89"/>
                  </a:lnTo>
                  <a:lnTo>
                    <a:pt x="279" y="103"/>
                  </a:lnTo>
                  <a:lnTo>
                    <a:pt x="284" y="118"/>
                  </a:lnTo>
                  <a:lnTo>
                    <a:pt x="286" y="133"/>
                  </a:lnTo>
                  <a:lnTo>
                    <a:pt x="288" y="149"/>
                  </a:lnTo>
                  <a:lnTo>
                    <a:pt x="288" y="166"/>
                  </a:lnTo>
                  <a:lnTo>
                    <a:pt x="288" y="183"/>
                  </a:lnTo>
                  <a:lnTo>
                    <a:pt x="286" y="199"/>
                  </a:lnTo>
                  <a:lnTo>
                    <a:pt x="284" y="215"/>
                  </a:lnTo>
                  <a:lnTo>
                    <a:pt x="279" y="230"/>
                  </a:lnTo>
                  <a:lnTo>
                    <a:pt x="275" y="244"/>
                  </a:lnTo>
                  <a:lnTo>
                    <a:pt x="269" y="258"/>
                  </a:lnTo>
                  <a:lnTo>
                    <a:pt x="262" y="270"/>
                  </a:lnTo>
                  <a:lnTo>
                    <a:pt x="254" y="282"/>
                  </a:lnTo>
                  <a:lnTo>
                    <a:pt x="244" y="293"/>
                  </a:lnTo>
                  <a:lnTo>
                    <a:pt x="234" y="302"/>
                  </a:lnTo>
                  <a:lnTo>
                    <a:pt x="222" y="311"/>
                  </a:lnTo>
                  <a:lnTo>
                    <a:pt x="209" y="319"/>
                  </a:lnTo>
                  <a:lnTo>
                    <a:pt x="196" y="324"/>
                  </a:lnTo>
                  <a:lnTo>
                    <a:pt x="181" y="328"/>
                  </a:lnTo>
                  <a:lnTo>
                    <a:pt x="165" y="330"/>
                  </a:lnTo>
                  <a:lnTo>
                    <a:pt x="148" y="332"/>
                  </a:lnTo>
                  <a:lnTo>
                    <a:pt x="139" y="332"/>
                  </a:lnTo>
                  <a:lnTo>
                    <a:pt x="130" y="330"/>
                  </a:lnTo>
                  <a:lnTo>
                    <a:pt x="122" y="329"/>
                  </a:lnTo>
                  <a:lnTo>
                    <a:pt x="113" y="327"/>
                  </a:lnTo>
                  <a:lnTo>
                    <a:pt x="106" y="325"/>
                  </a:lnTo>
                  <a:lnTo>
                    <a:pt x="97" y="322"/>
                  </a:lnTo>
                  <a:lnTo>
                    <a:pt x="89" y="319"/>
                  </a:lnTo>
                  <a:lnTo>
                    <a:pt x="82" y="314"/>
                  </a:lnTo>
                  <a:lnTo>
                    <a:pt x="75" y="310"/>
                  </a:lnTo>
                  <a:lnTo>
                    <a:pt x="68" y="305"/>
                  </a:lnTo>
                  <a:lnTo>
                    <a:pt x="62" y="299"/>
                  </a:lnTo>
                  <a:lnTo>
                    <a:pt x="56" y="293"/>
                  </a:lnTo>
                  <a:lnTo>
                    <a:pt x="50" y="286"/>
                  </a:lnTo>
                  <a:lnTo>
                    <a:pt x="46" y="280"/>
                  </a:lnTo>
                  <a:lnTo>
                    <a:pt x="42" y="271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438"/>
                  </a:lnTo>
                  <a:lnTo>
                    <a:pt x="0" y="4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8" name="Freeform 26"/>
            <p:cNvSpPr>
              <a:spLocks/>
            </p:cNvSpPr>
            <p:nvPr/>
          </p:nvSpPr>
          <p:spPr bwMode="auto">
            <a:xfrm>
              <a:off x="2648" y="2442"/>
              <a:ext cx="85" cy="108"/>
            </a:xfrm>
            <a:custGeom>
              <a:avLst/>
              <a:gdLst>
                <a:gd name="T0" fmla="*/ 0 w 255"/>
                <a:gd name="T1" fmla="*/ 0 h 322"/>
                <a:gd name="T2" fmla="*/ 0 w 255"/>
                <a:gd name="T3" fmla="*/ 0 h 322"/>
                <a:gd name="T4" fmla="*/ 0 w 255"/>
                <a:gd name="T5" fmla="*/ 0 h 322"/>
                <a:gd name="T6" fmla="*/ 0 w 255"/>
                <a:gd name="T7" fmla="*/ 0 h 322"/>
                <a:gd name="T8" fmla="*/ 0 w 255"/>
                <a:gd name="T9" fmla="*/ 0 h 322"/>
                <a:gd name="T10" fmla="*/ 0 w 255"/>
                <a:gd name="T11" fmla="*/ 0 h 322"/>
                <a:gd name="T12" fmla="*/ 0 w 255"/>
                <a:gd name="T13" fmla="*/ 0 h 322"/>
                <a:gd name="T14" fmla="*/ 0 w 255"/>
                <a:gd name="T15" fmla="*/ 0 h 322"/>
                <a:gd name="T16" fmla="*/ 0 w 255"/>
                <a:gd name="T17" fmla="*/ 0 h 322"/>
                <a:gd name="T18" fmla="*/ 0 w 255"/>
                <a:gd name="T19" fmla="*/ 0 h 322"/>
                <a:gd name="T20" fmla="*/ 0 w 255"/>
                <a:gd name="T21" fmla="*/ 0 h 322"/>
                <a:gd name="T22" fmla="*/ 0 w 255"/>
                <a:gd name="T23" fmla="*/ 0 h 322"/>
                <a:gd name="T24" fmla="*/ 0 w 255"/>
                <a:gd name="T25" fmla="*/ 0 h 322"/>
                <a:gd name="T26" fmla="*/ 0 w 255"/>
                <a:gd name="T27" fmla="*/ 0 h 322"/>
                <a:gd name="T28" fmla="*/ 0 w 255"/>
                <a:gd name="T29" fmla="*/ 0 h 322"/>
                <a:gd name="T30" fmla="*/ 0 w 255"/>
                <a:gd name="T31" fmla="*/ 0 h 322"/>
                <a:gd name="T32" fmla="*/ 0 w 255"/>
                <a:gd name="T33" fmla="*/ 0 h 322"/>
                <a:gd name="T34" fmla="*/ 0 w 255"/>
                <a:gd name="T35" fmla="*/ 0 h 322"/>
                <a:gd name="T36" fmla="*/ 0 w 255"/>
                <a:gd name="T37" fmla="*/ 0 h 322"/>
                <a:gd name="T38" fmla="*/ 0 w 255"/>
                <a:gd name="T39" fmla="*/ 0 h 322"/>
                <a:gd name="T40" fmla="*/ 0 w 255"/>
                <a:gd name="T41" fmla="*/ 0 h 322"/>
                <a:gd name="T42" fmla="*/ 0 w 255"/>
                <a:gd name="T43" fmla="*/ 0 h 322"/>
                <a:gd name="T44" fmla="*/ 0 w 255"/>
                <a:gd name="T45" fmla="*/ 0 h 322"/>
                <a:gd name="T46" fmla="*/ 0 w 255"/>
                <a:gd name="T47" fmla="*/ 0 h 322"/>
                <a:gd name="T48" fmla="*/ 0 w 255"/>
                <a:gd name="T49" fmla="*/ 0 h 322"/>
                <a:gd name="T50" fmla="*/ 0 w 255"/>
                <a:gd name="T51" fmla="*/ 0 h 322"/>
                <a:gd name="T52" fmla="*/ 0 w 255"/>
                <a:gd name="T53" fmla="*/ 0 h 322"/>
                <a:gd name="T54" fmla="*/ 0 w 255"/>
                <a:gd name="T55" fmla="*/ 0 h 322"/>
                <a:gd name="T56" fmla="*/ 0 w 255"/>
                <a:gd name="T57" fmla="*/ 0 h 322"/>
                <a:gd name="T58" fmla="*/ 0 w 255"/>
                <a:gd name="T59" fmla="*/ 0 h 322"/>
                <a:gd name="T60" fmla="*/ 0 w 255"/>
                <a:gd name="T61" fmla="*/ 0 h 322"/>
                <a:gd name="T62" fmla="*/ 0 w 255"/>
                <a:gd name="T63" fmla="*/ 0 h 322"/>
                <a:gd name="T64" fmla="*/ 0 w 255"/>
                <a:gd name="T65" fmla="*/ 0 h 322"/>
                <a:gd name="T66" fmla="*/ 0 w 255"/>
                <a:gd name="T67" fmla="*/ 0 h 322"/>
                <a:gd name="T68" fmla="*/ 0 w 255"/>
                <a:gd name="T69" fmla="*/ 0 h 322"/>
                <a:gd name="T70" fmla="*/ 0 w 255"/>
                <a:gd name="T71" fmla="*/ 0 h 322"/>
                <a:gd name="T72" fmla="*/ 0 w 255"/>
                <a:gd name="T73" fmla="*/ 0 h 3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5"/>
                <a:gd name="T112" fmla="*/ 0 h 322"/>
                <a:gd name="T113" fmla="*/ 255 w 255"/>
                <a:gd name="T114" fmla="*/ 322 h 3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5" h="322">
                  <a:moveTo>
                    <a:pt x="255" y="313"/>
                  </a:moveTo>
                  <a:lnTo>
                    <a:pt x="220" y="313"/>
                  </a:lnTo>
                  <a:lnTo>
                    <a:pt x="220" y="256"/>
                  </a:lnTo>
                  <a:lnTo>
                    <a:pt x="219" y="256"/>
                  </a:lnTo>
                  <a:lnTo>
                    <a:pt x="215" y="264"/>
                  </a:lnTo>
                  <a:lnTo>
                    <a:pt x="210" y="271"/>
                  </a:lnTo>
                  <a:lnTo>
                    <a:pt x="206" y="278"/>
                  </a:lnTo>
                  <a:lnTo>
                    <a:pt x="200" y="284"/>
                  </a:lnTo>
                  <a:lnTo>
                    <a:pt x="195" y="290"/>
                  </a:lnTo>
                  <a:lnTo>
                    <a:pt x="188" y="296"/>
                  </a:lnTo>
                  <a:lnTo>
                    <a:pt x="182" y="300"/>
                  </a:lnTo>
                  <a:lnTo>
                    <a:pt x="174" y="304"/>
                  </a:lnTo>
                  <a:lnTo>
                    <a:pt x="168" y="309"/>
                  </a:lnTo>
                  <a:lnTo>
                    <a:pt x="160" y="312"/>
                  </a:lnTo>
                  <a:lnTo>
                    <a:pt x="153" y="315"/>
                  </a:lnTo>
                  <a:lnTo>
                    <a:pt x="144" y="317"/>
                  </a:lnTo>
                  <a:lnTo>
                    <a:pt x="136" y="319"/>
                  </a:lnTo>
                  <a:lnTo>
                    <a:pt x="128" y="320"/>
                  </a:lnTo>
                  <a:lnTo>
                    <a:pt x="119" y="322"/>
                  </a:lnTo>
                  <a:lnTo>
                    <a:pt x="111" y="322"/>
                  </a:lnTo>
                  <a:lnTo>
                    <a:pt x="97" y="322"/>
                  </a:lnTo>
                  <a:lnTo>
                    <a:pt x="84" y="319"/>
                  </a:lnTo>
                  <a:lnTo>
                    <a:pt x="71" y="317"/>
                  </a:lnTo>
                  <a:lnTo>
                    <a:pt x="60" y="314"/>
                  </a:lnTo>
                  <a:lnTo>
                    <a:pt x="50" y="309"/>
                  </a:lnTo>
                  <a:lnTo>
                    <a:pt x="41" y="303"/>
                  </a:lnTo>
                  <a:lnTo>
                    <a:pt x="33" y="297"/>
                  </a:lnTo>
                  <a:lnTo>
                    <a:pt x="26" y="290"/>
                  </a:lnTo>
                  <a:lnTo>
                    <a:pt x="20" y="282"/>
                  </a:lnTo>
                  <a:lnTo>
                    <a:pt x="14" y="273"/>
                  </a:lnTo>
                  <a:lnTo>
                    <a:pt x="10" y="263"/>
                  </a:lnTo>
                  <a:lnTo>
                    <a:pt x="7" y="252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04"/>
                  </a:lnTo>
                  <a:lnTo>
                    <a:pt x="39" y="214"/>
                  </a:lnTo>
                  <a:lnTo>
                    <a:pt x="40" y="223"/>
                  </a:lnTo>
                  <a:lnTo>
                    <a:pt x="43" y="232"/>
                  </a:lnTo>
                  <a:lnTo>
                    <a:pt x="45" y="241"/>
                  </a:lnTo>
                  <a:lnTo>
                    <a:pt x="47" y="248"/>
                  </a:lnTo>
                  <a:lnTo>
                    <a:pt x="50" y="256"/>
                  </a:lnTo>
                  <a:lnTo>
                    <a:pt x="54" y="262"/>
                  </a:lnTo>
                  <a:lnTo>
                    <a:pt x="59" y="268"/>
                  </a:lnTo>
                  <a:lnTo>
                    <a:pt x="64" y="273"/>
                  </a:lnTo>
                  <a:lnTo>
                    <a:pt x="71" y="277"/>
                  </a:lnTo>
                  <a:lnTo>
                    <a:pt x="77" y="281"/>
                  </a:lnTo>
                  <a:lnTo>
                    <a:pt x="85" y="284"/>
                  </a:lnTo>
                  <a:lnTo>
                    <a:pt x="93" y="287"/>
                  </a:lnTo>
                  <a:lnTo>
                    <a:pt x="102" y="288"/>
                  </a:lnTo>
                  <a:lnTo>
                    <a:pt x="112" y="289"/>
                  </a:lnTo>
                  <a:lnTo>
                    <a:pt x="122" y="289"/>
                  </a:lnTo>
                  <a:lnTo>
                    <a:pt x="134" y="289"/>
                  </a:lnTo>
                  <a:lnTo>
                    <a:pt x="146" y="287"/>
                  </a:lnTo>
                  <a:lnTo>
                    <a:pt x="156" y="284"/>
                  </a:lnTo>
                  <a:lnTo>
                    <a:pt x="166" y="279"/>
                  </a:lnTo>
                  <a:lnTo>
                    <a:pt x="174" y="273"/>
                  </a:lnTo>
                  <a:lnTo>
                    <a:pt x="182" y="266"/>
                  </a:lnTo>
                  <a:lnTo>
                    <a:pt x="188" y="259"/>
                  </a:lnTo>
                  <a:lnTo>
                    <a:pt x="195" y="250"/>
                  </a:lnTo>
                  <a:lnTo>
                    <a:pt x="200" y="242"/>
                  </a:lnTo>
                  <a:lnTo>
                    <a:pt x="205" y="232"/>
                  </a:lnTo>
                  <a:lnTo>
                    <a:pt x="209" y="221"/>
                  </a:lnTo>
                  <a:lnTo>
                    <a:pt x="211" y="210"/>
                  </a:lnTo>
                  <a:lnTo>
                    <a:pt x="214" y="200"/>
                  </a:lnTo>
                  <a:lnTo>
                    <a:pt x="215" y="188"/>
                  </a:lnTo>
                  <a:lnTo>
                    <a:pt x="216" y="176"/>
                  </a:lnTo>
                  <a:lnTo>
                    <a:pt x="217" y="164"/>
                  </a:lnTo>
                  <a:lnTo>
                    <a:pt x="217" y="0"/>
                  </a:lnTo>
                  <a:lnTo>
                    <a:pt x="255" y="0"/>
                  </a:lnTo>
                  <a:lnTo>
                    <a:pt x="255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9" name="Freeform 27"/>
            <p:cNvSpPr>
              <a:spLocks noEditPoints="1"/>
            </p:cNvSpPr>
            <p:nvPr/>
          </p:nvSpPr>
          <p:spPr bwMode="auto">
            <a:xfrm>
              <a:off x="2757" y="2402"/>
              <a:ext cx="96" cy="148"/>
            </a:xfrm>
            <a:custGeom>
              <a:avLst/>
              <a:gdLst>
                <a:gd name="T0" fmla="*/ 0 w 288"/>
                <a:gd name="T1" fmla="*/ 0 h 443"/>
                <a:gd name="T2" fmla="*/ 0 w 288"/>
                <a:gd name="T3" fmla="*/ 0 h 443"/>
                <a:gd name="T4" fmla="*/ 0 w 288"/>
                <a:gd name="T5" fmla="*/ 0 h 443"/>
                <a:gd name="T6" fmla="*/ 0 w 288"/>
                <a:gd name="T7" fmla="*/ 0 h 443"/>
                <a:gd name="T8" fmla="*/ 0 w 288"/>
                <a:gd name="T9" fmla="*/ 0 h 443"/>
                <a:gd name="T10" fmla="*/ 0 w 288"/>
                <a:gd name="T11" fmla="*/ 0 h 443"/>
                <a:gd name="T12" fmla="*/ 0 w 288"/>
                <a:gd name="T13" fmla="*/ 0 h 443"/>
                <a:gd name="T14" fmla="*/ 0 w 288"/>
                <a:gd name="T15" fmla="*/ 0 h 443"/>
                <a:gd name="T16" fmla="*/ 0 w 288"/>
                <a:gd name="T17" fmla="*/ 0 h 443"/>
                <a:gd name="T18" fmla="*/ 0 w 288"/>
                <a:gd name="T19" fmla="*/ 0 h 443"/>
                <a:gd name="T20" fmla="*/ 0 w 288"/>
                <a:gd name="T21" fmla="*/ 0 h 443"/>
                <a:gd name="T22" fmla="*/ 0 w 288"/>
                <a:gd name="T23" fmla="*/ 0 h 443"/>
                <a:gd name="T24" fmla="*/ 0 w 288"/>
                <a:gd name="T25" fmla="*/ 0 h 443"/>
                <a:gd name="T26" fmla="*/ 0 w 288"/>
                <a:gd name="T27" fmla="*/ 0 h 443"/>
                <a:gd name="T28" fmla="*/ 0 w 288"/>
                <a:gd name="T29" fmla="*/ 0 h 443"/>
                <a:gd name="T30" fmla="*/ 0 w 288"/>
                <a:gd name="T31" fmla="*/ 0 h 443"/>
                <a:gd name="T32" fmla="*/ 0 w 288"/>
                <a:gd name="T33" fmla="*/ 0 h 443"/>
                <a:gd name="T34" fmla="*/ 0 w 288"/>
                <a:gd name="T35" fmla="*/ 0 h 443"/>
                <a:gd name="T36" fmla="*/ 0 w 288"/>
                <a:gd name="T37" fmla="*/ 0 h 443"/>
                <a:gd name="T38" fmla="*/ 0 w 288"/>
                <a:gd name="T39" fmla="*/ 0 h 443"/>
                <a:gd name="T40" fmla="*/ 0 w 288"/>
                <a:gd name="T41" fmla="*/ 0 h 443"/>
                <a:gd name="T42" fmla="*/ 0 w 288"/>
                <a:gd name="T43" fmla="*/ 0 h 443"/>
                <a:gd name="T44" fmla="*/ 0 w 288"/>
                <a:gd name="T45" fmla="*/ 0 h 443"/>
                <a:gd name="T46" fmla="*/ 0 w 288"/>
                <a:gd name="T47" fmla="*/ 0 h 443"/>
                <a:gd name="T48" fmla="*/ 0 w 288"/>
                <a:gd name="T49" fmla="*/ 0 h 443"/>
                <a:gd name="T50" fmla="*/ 0 w 288"/>
                <a:gd name="T51" fmla="*/ 0 h 443"/>
                <a:gd name="T52" fmla="*/ 0 w 288"/>
                <a:gd name="T53" fmla="*/ 0 h 443"/>
                <a:gd name="T54" fmla="*/ 0 w 288"/>
                <a:gd name="T55" fmla="*/ 0 h 443"/>
                <a:gd name="T56" fmla="*/ 0 w 288"/>
                <a:gd name="T57" fmla="*/ 0 h 443"/>
                <a:gd name="T58" fmla="*/ 0 w 288"/>
                <a:gd name="T59" fmla="*/ 0 h 443"/>
                <a:gd name="T60" fmla="*/ 0 w 288"/>
                <a:gd name="T61" fmla="*/ 0 h 443"/>
                <a:gd name="T62" fmla="*/ 0 w 288"/>
                <a:gd name="T63" fmla="*/ 0 h 443"/>
                <a:gd name="T64" fmla="*/ 0 w 288"/>
                <a:gd name="T65" fmla="*/ 0 h 443"/>
                <a:gd name="T66" fmla="*/ 0 w 288"/>
                <a:gd name="T67" fmla="*/ 0 h 443"/>
                <a:gd name="T68" fmla="*/ 0 w 288"/>
                <a:gd name="T69" fmla="*/ 0 h 443"/>
                <a:gd name="T70" fmla="*/ 0 w 288"/>
                <a:gd name="T71" fmla="*/ 0 h 443"/>
                <a:gd name="T72" fmla="*/ 0 w 288"/>
                <a:gd name="T73" fmla="*/ 0 h 443"/>
                <a:gd name="T74" fmla="*/ 0 w 288"/>
                <a:gd name="T75" fmla="*/ 0 h 443"/>
                <a:gd name="T76" fmla="*/ 0 w 288"/>
                <a:gd name="T77" fmla="*/ 0 h 443"/>
                <a:gd name="T78" fmla="*/ 0 w 288"/>
                <a:gd name="T79" fmla="*/ 0 h 443"/>
                <a:gd name="T80" fmla="*/ 0 w 288"/>
                <a:gd name="T81" fmla="*/ 0 h 443"/>
                <a:gd name="T82" fmla="*/ 0 w 288"/>
                <a:gd name="T83" fmla="*/ 0 h 443"/>
                <a:gd name="T84" fmla="*/ 0 w 288"/>
                <a:gd name="T85" fmla="*/ 0 h 443"/>
                <a:gd name="T86" fmla="*/ 0 w 288"/>
                <a:gd name="T87" fmla="*/ 0 h 443"/>
                <a:gd name="T88" fmla="*/ 0 w 288"/>
                <a:gd name="T89" fmla="*/ 0 h 4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443"/>
                <a:gd name="T137" fmla="*/ 288 w 288"/>
                <a:gd name="T138" fmla="*/ 443 h 4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443">
                  <a:moveTo>
                    <a:pt x="148" y="143"/>
                  </a:moveTo>
                  <a:lnTo>
                    <a:pt x="132" y="144"/>
                  </a:lnTo>
                  <a:lnTo>
                    <a:pt x="120" y="147"/>
                  </a:lnTo>
                  <a:lnTo>
                    <a:pt x="108" y="150"/>
                  </a:lnTo>
                  <a:lnTo>
                    <a:pt x="96" y="155"/>
                  </a:lnTo>
                  <a:lnTo>
                    <a:pt x="86" y="162"/>
                  </a:lnTo>
                  <a:lnTo>
                    <a:pt x="77" y="168"/>
                  </a:lnTo>
                  <a:lnTo>
                    <a:pt x="69" y="177"/>
                  </a:lnTo>
                  <a:lnTo>
                    <a:pt x="62" y="186"/>
                  </a:lnTo>
                  <a:lnTo>
                    <a:pt x="56" y="195"/>
                  </a:lnTo>
                  <a:lnTo>
                    <a:pt x="51" y="206"/>
                  </a:lnTo>
                  <a:lnTo>
                    <a:pt x="47" y="217"/>
                  </a:lnTo>
                  <a:lnTo>
                    <a:pt x="43" y="229"/>
                  </a:lnTo>
                  <a:lnTo>
                    <a:pt x="41" y="241"/>
                  </a:lnTo>
                  <a:lnTo>
                    <a:pt x="39" y="252"/>
                  </a:lnTo>
                  <a:lnTo>
                    <a:pt x="37" y="264"/>
                  </a:lnTo>
                  <a:lnTo>
                    <a:pt x="37" y="277"/>
                  </a:lnTo>
                  <a:lnTo>
                    <a:pt x="37" y="289"/>
                  </a:lnTo>
                  <a:lnTo>
                    <a:pt x="39" y="301"/>
                  </a:lnTo>
                  <a:lnTo>
                    <a:pt x="41" y="314"/>
                  </a:lnTo>
                  <a:lnTo>
                    <a:pt x="43" y="325"/>
                  </a:lnTo>
                  <a:lnTo>
                    <a:pt x="47" y="337"/>
                  </a:lnTo>
                  <a:lnTo>
                    <a:pt x="51" y="348"/>
                  </a:lnTo>
                  <a:lnTo>
                    <a:pt x="56" y="358"/>
                  </a:lnTo>
                  <a:lnTo>
                    <a:pt x="62" y="368"/>
                  </a:lnTo>
                  <a:lnTo>
                    <a:pt x="69" y="378"/>
                  </a:lnTo>
                  <a:lnTo>
                    <a:pt x="77" y="385"/>
                  </a:lnTo>
                  <a:lnTo>
                    <a:pt x="86" y="393"/>
                  </a:lnTo>
                  <a:lnTo>
                    <a:pt x="96" y="399"/>
                  </a:lnTo>
                  <a:lnTo>
                    <a:pt x="108" y="404"/>
                  </a:lnTo>
                  <a:lnTo>
                    <a:pt x="120" y="408"/>
                  </a:lnTo>
                  <a:lnTo>
                    <a:pt x="132" y="410"/>
                  </a:lnTo>
                  <a:lnTo>
                    <a:pt x="148" y="410"/>
                  </a:lnTo>
                  <a:lnTo>
                    <a:pt x="161" y="410"/>
                  </a:lnTo>
                  <a:lnTo>
                    <a:pt x="172" y="408"/>
                  </a:lnTo>
                  <a:lnTo>
                    <a:pt x="184" y="404"/>
                  </a:lnTo>
                  <a:lnTo>
                    <a:pt x="194" y="399"/>
                  </a:lnTo>
                  <a:lnTo>
                    <a:pt x="204" y="393"/>
                  </a:lnTo>
                  <a:lnTo>
                    <a:pt x="212" y="385"/>
                  </a:lnTo>
                  <a:lnTo>
                    <a:pt x="219" y="378"/>
                  </a:lnTo>
                  <a:lnTo>
                    <a:pt x="226" y="368"/>
                  </a:lnTo>
                  <a:lnTo>
                    <a:pt x="232" y="358"/>
                  </a:lnTo>
                  <a:lnTo>
                    <a:pt x="237" y="348"/>
                  </a:lnTo>
                  <a:lnTo>
                    <a:pt x="240" y="337"/>
                  </a:lnTo>
                  <a:lnTo>
                    <a:pt x="244" y="325"/>
                  </a:lnTo>
                  <a:lnTo>
                    <a:pt x="247" y="314"/>
                  </a:lnTo>
                  <a:lnTo>
                    <a:pt x="249" y="301"/>
                  </a:lnTo>
                  <a:lnTo>
                    <a:pt x="250" y="289"/>
                  </a:lnTo>
                  <a:lnTo>
                    <a:pt x="250" y="277"/>
                  </a:lnTo>
                  <a:lnTo>
                    <a:pt x="250" y="264"/>
                  </a:lnTo>
                  <a:lnTo>
                    <a:pt x="249" y="252"/>
                  </a:lnTo>
                  <a:lnTo>
                    <a:pt x="247" y="241"/>
                  </a:lnTo>
                  <a:lnTo>
                    <a:pt x="244" y="229"/>
                  </a:lnTo>
                  <a:lnTo>
                    <a:pt x="240" y="217"/>
                  </a:lnTo>
                  <a:lnTo>
                    <a:pt x="237" y="206"/>
                  </a:lnTo>
                  <a:lnTo>
                    <a:pt x="232" y="195"/>
                  </a:lnTo>
                  <a:lnTo>
                    <a:pt x="226" y="186"/>
                  </a:lnTo>
                  <a:lnTo>
                    <a:pt x="219" y="177"/>
                  </a:lnTo>
                  <a:lnTo>
                    <a:pt x="212" y="168"/>
                  </a:lnTo>
                  <a:lnTo>
                    <a:pt x="204" y="162"/>
                  </a:lnTo>
                  <a:lnTo>
                    <a:pt x="194" y="155"/>
                  </a:lnTo>
                  <a:lnTo>
                    <a:pt x="184" y="150"/>
                  </a:lnTo>
                  <a:lnTo>
                    <a:pt x="172" y="147"/>
                  </a:lnTo>
                  <a:lnTo>
                    <a:pt x="161" y="144"/>
                  </a:lnTo>
                  <a:lnTo>
                    <a:pt x="148" y="143"/>
                  </a:ln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37" y="180"/>
                  </a:lnTo>
                  <a:lnTo>
                    <a:pt x="39" y="180"/>
                  </a:lnTo>
                  <a:lnTo>
                    <a:pt x="42" y="171"/>
                  </a:lnTo>
                  <a:lnTo>
                    <a:pt x="46" y="164"/>
                  </a:lnTo>
                  <a:lnTo>
                    <a:pt x="50" y="156"/>
                  </a:lnTo>
                  <a:lnTo>
                    <a:pt x="56" y="150"/>
                  </a:lnTo>
                  <a:lnTo>
                    <a:pt x="61" y="144"/>
                  </a:lnTo>
                  <a:lnTo>
                    <a:pt x="68" y="138"/>
                  </a:lnTo>
                  <a:lnTo>
                    <a:pt x="74" y="134"/>
                  </a:lnTo>
                  <a:lnTo>
                    <a:pt x="82" y="128"/>
                  </a:lnTo>
                  <a:lnTo>
                    <a:pt x="89" y="125"/>
                  </a:lnTo>
                  <a:lnTo>
                    <a:pt x="97" y="121"/>
                  </a:lnTo>
                  <a:lnTo>
                    <a:pt x="105" y="119"/>
                  </a:lnTo>
                  <a:lnTo>
                    <a:pt x="113" y="115"/>
                  </a:lnTo>
                  <a:lnTo>
                    <a:pt x="122" y="114"/>
                  </a:lnTo>
                  <a:lnTo>
                    <a:pt x="130" y="112"/>
                  </a:lnTo>
                  <a:lnTo>
                    <a:pt x="139" y="112"/>
                  </a:lnTo>
                  <a:lnTo>
                    <a:pt x="148" y="111"/>
                  </a:lnTo>
                  <a:lnTo>
                    <a:pt x="165" y="112"/>
                  </a:lnTo>
                  <a:lnTo>
                    <a:pt x="181" y="114"/>
                  </a:lnTo>
                  <a:lnTo>
                    <a:pt x="196" y="119"/>
                  </a:lnTo>
                  <a:lnTo>
                    <a:pt x="209" y="125"/>
                  </a:lnTo>
                  <a:lnTo>
                    <a:pt x="222" y="132"/>
                  </a:lnTo>
                  <a:lnTo>
                    <a:pt x="234" y="140"/>
                  </a:lnTo>
                  <a:lnTo>
                    <a:pt x="245" y="150"/>
                  </a:lnTo>
                  <a:lnTo>
                    <a:pt x="253" y="161"/>
                  </a:lnTo>
                  <a:lnTo>
                    <a:pt x="262" y="173"/>
                  </a:lnTo>
                  <a:lnTo>
                    <a:pt x="269" y="186"/>
                  </a:lnTo>
                  <a:lnTo>
                    <a:pt x="275" y="200"/>
                  </a:lnTo>
                  <a:lnTo>
                    <a:pt x="279" y="214"/>
                  </a:lnTo>
                  <a:lnTo>
                    <a:pt x="284" y="229"/>
                  </a:lnTo>
                  <a:lnTo>
                    <a:pt x="286" y="244"/>
                  </a:lnTo>
                  <a:lnTo>
                    <a:pt x="288" y="260"/>
                  </a:lnTo>
                  <a:lnTo>
                    <a:pt x="288" y="277"/>
                  </a:lnTo>
                  <a:lnTo>
                    <a:pt x="288" y="294"/>
                  </a:lnTo>
                  <a:lnTo>
                    <a:pt x="286" y="310"/>
                  </a:lnTo>
                  <a:lnTo>
                    <a:pt x="284" y="326"/>
                  </a:lnTo>
                  <a:lnTo>
                    <a:pt x="279" y="341"/>
                  </a:lnTo>
                  <a:lnTo>
                    <a:pt x="275" y="355"/>
                  </a:lnTo>
                  <a:lnTo>
                    <a:pt x="269" y="369"/>
                  </a:lnTo>
                  <a:lnTo>
                    <a:pt x="262" y="381"/>
                  </a:lnTo>
                  <a:lnTo>
                    <a:pt x="253" y="393"/>
                  </a:lnTo>
                  <a:lnTo>
                    <a:pt x="245" y="404"/>
                  </a:lnTo>
                  <a:lnTo>
                    <a:pt x="234" y="413"/>
                  </a:lnTo>
                  <a:lnTo>
                    <a:pt x="222" y="422"/>
                  </a:lnTo>
                  <a:lnTo>
                    <a:pt x="209" y="430"/>
                  </a:lnTo>
                  <a:lnTo>
                    <a:pt x="196" y="435"/>
                  </a:lnTo>
                  <a:lnTo>
                    <a:pt x="181" y="439"/>
                  </a:lnTo>
                  <a:lnTo>
                    <a:pt x="165" y="441"/>
                  </a:lnTo>
                  <a:lnTo>
                    <a:pt x="148" y="443"/>
                  </a:lnTo>
                  <a:lnTo>
                    <a:pt x="138" y="443"/>
                  </a:lnTo>
                  <a:lnTo>
                    <a:pt x="128" y="441"/>
                  </a:lnTo>
                  <a:lnTo>
                    <a:pt x="120" y="440"/>
                  </a:lnTo>
                  <a:lnTo>
                    <a:pt x="111" y="438"/>
                  </a:lnTo>
                  <a:lnTo>
                    <a:pt x="102" y="436"/>
                  </a:lnTo>
                  <a:lnTo>
                    <a:pt x="95" y="433"/>
                  </a:lnTo>
                  <a:lnTo>
                    <a:pt x="86" y="429"/>
                  </a:lnTo>
                  <a:lnTo>
                    <a:pt x="80" y="424"/>
                  </a:lnTo>
                  <a:lnTo>
                    <a:pt x="72" y="420"/>
                  </a:lnTo>
                  <a:lnTo>
                    <a:pt x="66" y="414"/>
                  </a:lnTo>
                  <a:lnTo>
                    <a:pt x="59" y="409"/>
                  </a:lnTo>
                  <a:lnTo>
                    <a:pt x="54" y="403"/>
                  </a:lnTo>
                  <a:lnTo>
                    <a:pt x="48" y="396"/>
                  </a:lnTo>
                  <a:lnTo>
                    <a:pt x="44" y="390"/>
                  </a:lnTo>
                  <a:lnTo>
                    <a:pt x="40" y="382"/>
                  </a:lnTo>
                  <a:lnTo>
                    <a:pt x="35" y="375"/>
                  </a:lnTo>
                  <a:lnTo>
                    <a:pt x="34" y="375"/>
                  </a:lnTo>
                  <a:lnTo>
                    <a:pt x="34" y="434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0" name="Rectangle 28"/>
            <p:cNvSpPr>
              <a:spLocks noChangeArrowheads="1"/>
            </p:cNvSpPr>
            <p:nvPr/>
          </p:nvSpPr>
          <p:spPr bwMode="auto">
            <a:xfrm>
              <a:off x="2873" y="2402"/>
              <a:ext cx="13" cy="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211" name="Freeform 29"/>
            <p:cNvSpPr>
              <a:spLocks noEditPoints="1"/>
            </p:cNvSpPr>
            <p:nvPr/>
          </p:nvSpPr>
          <p:spPr bwMode="auto">
            <a:xfrm>
              <a:off x="2911" y="2402"/>
              <a:ext cx="12" cy="145"/>
            </a:xfrm>
            <a:custGeom>
              <a:avLst/>
              <a:gdLst>
                <a:gd name="T0" fmla="*/ 0 w 38"/>
                <a:gd name="T1" fmla="*/ 0 h 434"/>
                <a:gd name="T2" fmla="*/ 0 w 38"/>
                <a:gd name="T3" fmla="*/ 0 h 434"/>
                <a:gd name="T4" fmla="*/ 0 w 38"/>
                <a:gd name="T5" fmla="*/ 0 h 434"/>
                <a:gd name="T6" fmla="*/ 0 w 38"/>
                <a:gd name="T7" fmla="*/ 0 h 434"/>
                <a:gd name="T8" fmla="*/ 0 w 38"/>
                <a:gd name="T9" fmla="*/ 0 h 434"/>
                <a:gd name="T10" fmla="*/ 0 w 38"/>
                <a:gd name="T11" fmla="*/ 0 h 434"/>
                <a:gd name="T12" fmla="*/ 0 w 38"/>
                <a:gd name="T13" fmla="*/ 0 h 434"/>
                <a:gd name="T14" fmla="*/ 0 w 38"/>
                <a:gd name="T15" fmla="*/ 0 h 434"/>
                <a:gd name="T16" fmla="*/ 0 w 38"/>
                <a:gd name="T17" fmla="*/ 0 h 434"/>
                <a:gd name="T18" fmla="*/ 0 w 38"/>
                <a:gd name="T19" fmla="*/ 0 h 4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34"/>
                <a:gd name="T32" fmla="*/ 38 w 38"/>
                <a:gd name="T33" fmla="*/ 434 h 4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34">
                  <a:moveTo>
                    <a:pt x="0" y="121"/>
                  </a:moveTo>
                  <a:lnTo>
                    <a:pt x="38" y="121"/>
                  </a:lnTo>
                  <a:lnTo>
                    <a:pt x="38" y="434"/>
                  </a:lnTo>
                  <a:lnTo>
                    <a:pt x="0" y="434"/>
                  </a:lnTo>
                  <a:lnTo>
                    <a:pt x="0" y="121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2" name="Freeform 30"/>
            <p:cNvSpPr>
              <a:spLocks/>
            </p:cNvSpPr>
            <p:nvPr/>
          </p:nvSpPr>
          <p:spPr bwMode="auto">
            <a:xfrm>
              <a:off x="2948" y="2402"/>
              <a:ext cx="90" cy="145"/>
            </a:xfrm>
            <a:custGeom>
              <a:avLst/>
              <a:gdLst>
                <a:gd name="T0" fmla="*/ 0 w 272"/>
                <a:gd name="T1" fmla="*/ 0 h 434"/>
                <a:gd name="T2" fmla="*/ 0 w 272"/>
                <a:gd name="T3" fmla="*/ 0 h 434"/>
                <a:gd name="T4" fmla="*/ 0 w 272"/>
                <a:gd name="T5" fmla="*/ 0 h 434"/>
                <a:gd name="T6" fmla="*/ 0 w 272"/>
                <a:gd name="T7" fmla="*/ 0 h 434"/>
                <a:gd name="T8" fmla="*/ 0 w 272"/>
                <a:gd name="T9" fmla="*/ 0 h 434"/>
                <a:gd name="T10" fmla="*/ 0 w 272"/>
                <a:gd name="T11" fmla="*/ 0 h 434"/>
                <a:gd name="T12" fmla="*/ 0 w 272"/>
                <a:gd name="T13" fmla="*/ 0 h 434"/>
                <a:gd name="T14" fmla="*/ 0 w 272"/>
                <a:gd name="T15" fmla="*/ 0 h 434"/>
                <a:gd name="T16" fmla="*/ 0 w 272"/>
                <a:gd name="T17" fmla="*/ 0 h 434"/>
                <a:gd name="T18" fmla="*/ 0 w 272"/>
                <a:gd name="T19" fmla="*/ 0 h 434"/>
                <a:gd name="T20" fmla="*/ 0 w 272"/>
                <a:gd name="T21" fmla="*/ 0 h 434"/>
                <a:gd name="T22" fmla="*/ 0 w 272"/>
                <a:gd name="T23" fmla="*/ 0 h 434"/>
                <a:gd name="T24" fmla="*/ 0 w 272"/>
                <a:gd name="T25" fmla="*/ 0 h 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2"/>
                <a:gd name="T40" fmla="*/ 0 h 434"/>
                <a:gd name="T41" fmla="*/ 272 w 272"/>
                <a:gd name="T42" fmla="*/ 434 h 4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2" h="434">
                  <a:moveTo>
                    <a:pt x="0" y="0"/>
                  </a:moveTo>
                  <a:lnTo>
                    <a:pt x="38" y="0"/>
                  </a:lnTo>
                  <a:lnTo>
                    <a:pt x="38" y="272"/>
                  </a:lnTo>
                  <a:lnTo>
                    <a:pt x="212" y="121"/>
                  </a:lnTo>
                  <a:lnTo>
                    <a:pt x="262" y="121"/>
                  </a:lnTo>
                  <a:lnTo>
                    <a:pt x="130" y="236"/>
                  </a:lnTo>
                  <a:lnTo>
                    <a:pt x="272" y="434"/>
                  </a:lnTo>
                  <a:lnTo>
                    <a:pt x="224" y="434"/>
                  </a:lnTo>
                  <a:lnTo>
                    <a:pt x="100" y="263"/>
                  </a:lnTo>
                  <a:lnTo>
                    <a:pt x="38" y="315"/>
                  </a:lnTo>
                  <a:lnTo>
                    <a:pt x="38" y="434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3" name="Freeform 31"/>
            <p:cNvSpPr>
              <a:spLocks noEditPoints="1"/>
            </p:cNvSpPr>
            <p:nvPr/>
          </p:nvSpPr>
          <p:spPr bwMode="auto">
            <a:xfrm>
              <a:off x="3043" y="2439"/>
              <a:ext cx="94" cy="111"/>
            </a:xfrm>
            <a:custGeom>
              <a:avLst/>
              <a:gdLst>
                <a:gd name="T0" fmla="*/ 0 w 280"/>
                <a:gd name="T1" fmla="*/ 0 h 332"/>
                <a:gd name="T2" fmla="*/ 0 w 280"/>
                <a:gd name="T3" fmla="*/ 0 h 332"/>
                <a:gd name="T4" fmla="*/ 0 w 280"/>
                <a:gd name="T5" fmla="*/ 0 h 332"/>
                <a:gd name="T6" fmla="*/ 0 w 280"/>
                <a:gd name="T7" fmla="*/ 0 h 332"/>
                <a:gd name="T8" fmla="*/ 0 w 280"/>
                <a:gd name="T9" fmla="*/ 0 h 332"/>
                <a:gd name="T10" fmla="*/ 0 w 280"/>
                <a:gd name="T11" fmla="*/ 0 h 332"/>
                <a:gd name="T12" fmla="*/ 0 w 280"/>
                <a:gd name="T13" fmla="*/ 0 h 332"/>
                <a:gd name="T14" fmla="*/ 0 w 280"/>
                <a:gd name="T15" fmla="*/ 0 h 332"/>
                <a:gd name="T16" fmla="*/ 0 w 280"/>
                <a:gd name="T17" fmla="*/ 0 h 332"/>
                <a:gd name="T18" fmla="*/ 0 w 280"/>
                <a:gd name="T19" fmla="*/ 0 h 332"/>
                <a:gd name="T20" fmla="*/ 0 w 280"/>
                <a:gd name="T21" fmla="*/ 0 h 332"/>
                <a:gd name="T22" fmla="*/ 0 w 280"/>
                <a:gd name="T23" fmla="*/ 0 h 332"/>
                <a:gd name="T24" fmla="*/ 0 w 280"/>
                <a:gd name="T25" fmla="*/ 0 h 332"/>
                <a:gd name="T26" fmla="*/ 0 w 280"/>
                <a:gd name="T27" fmla="*/ 0 h 332"/>
                <a:gd name="T28" fmla="*/ 0 w 280"/>
                <a:gd name="T29" fmla="*/ 0 h 332"/>
                <a:gd name="T30" fmla="*/ 0 w 280"/>
                <a:gd name="T31" fmla="*/ 0 h 332"/>
                <a:gd name="T32" fmla="*/ 0 w 280"/>
                <a:gd name="T33" fmla="*/ 0 h 332"/>
                <a:gd name="T34" fmla="*/ 0 w 280"/>
                <a:gd name="T35" fmla="*/ 0 h 332"/>
                <a:gd name="T36" fmla="*/ 0 w 280"/>
                <a:gd name="T37" fmla="*/ 0 h 332"/>
                <a:gd name="T38" fmla="*/ 0 w 280"/>
                <a:gd name="T39" fmla="*/ 0 h 332"/>
                <a:gd name="T40" fmla="*/ 0 w 280"/>
                <a:gd name="T41" fmla="*/ 0 h 332"/>
                <a:gd name="T42" fmla="*/ 0 w 280"/>
                <a:gd name="T43" fmla="*/ 0 h 332"/>
                <a:gd name="T44" fmla="*/ 0 w 280"/>
                <a:gd name="T45" fmla="*/ 0 h 332"/>
                <a:gd name="T46" fmla="*/ 0 w 280"/>
                <a:gd name="T47" fmla="*/ 0 h 332"/>
                <a:gd name="T48" fmla="*/ 0 w 280"/>
                <a:gd name="T49" fmla="*/ 0 h 332"/>
                <a:gd name="T50" fmla="*/ 0 w 280"/>
                <a:gd name="T51" fmla="*/ 0 h 332"/>
                <a:gd name="T52" fmla="*/ 0 w 280"/>
                <a:gd name="T53" fmla="*/ 0 h 332"/>
                <a:gd name="T54" fmla="*/ 0 w 280"/>
                <a:gd name="T55" fmla="*/ 0 h 332"/>
                <a:gd name="T56" fmla="*/ 0 w 280"/>
                <a:gd name="T57" fmla="*/ 0 h 332"/>
                <a:gd name="T58" fmla="*/ 0 w 280"/>
                <a:gd name="T59" fmla="*/ 0 h 332"/>
                <a:gd name="T60" fmla="*/ 0 w 280"/>
                <a:gd name="T61" fmla="*/ 0 h 332"/>
                <a:gd name="T62" fmla="*/ 0 w 280"/>
                <a:gd name="T63" fmla="*/ 0 h 332"/>
                <a:gd name="T64" fmla="*/ 0 w 280"/>
                <a:gd name="T65" fmla="*/ 0 h 332"/>
                <a:gd name="T66" fmla="*/ 0 w 280"/>
                <a:gd name="T67" fmla="*/ 0 h 332"/>
                <a:gd name="T68" fmla="*/ 0 w 280"/>
                <a:gd name="T69" fmla="*/ 0 h 332"/>
                <a:gd name="T70" fmla="*/ 0 w 280"/>
                <a:gd name="T71" fmla="*/ 0 h 332"/>
                <a:gd name="T72" fmla="*/ 0 w 280"/>
                <a:gd name="T73" fmla="*/ 0 h 332"/>
                <a:gd name="T74" fmla="*/ 0 w 280"/>
                <a:gd name="T75" fmla="*/ 0 h 332"/>
                <a:gd name="T76" fmla="*/ 0 w 280"/>
                <a:gd name="T77" fmla="*/ 0 h 332"/>
                <a:gd name="T78" fmla="*/ 0 w 280"/>
                <a:gd name="T79" fmla="*/ 0 h 332"/>
                <a:gd name="T80" fmla="*/ 0 w 280"/>
                <a:gd name="T81" fmla="*/ 0 h 332"/>
                <a:gd name="T82" fmla="*/ 0 w 280"/>
                <a:gd name="T83" fmla="*/ 0 h 332"/>
                <a:gd name="T84" fmla="*/ 0 w 280"/>
                <a:gd name="T85" fmla="*/ 0 h 332"/>
                <a:gd name="T86" fmla="*/ 0 w 280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0"/>
                <a:gd name="T133" fmla="*/ 0 h 332"/>
                <a:gd name="T134" fmla="*/ 280 w 280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0" h="332">
                  <a:moveTo>
                    <a:pt x="241" y="145"/>
                  </a:moveTo>
                  <a:lnTo>
                    <a:pt x="241" y="134"/>
                  </a:lnTo>
                  <a:lnTo>
                    <a:pt x="239" y="123"/>
                  </a:lnTo>
                  <a:lnTo>
                    <a:pt x="237" y="112"/>
                  </a:lnTo>
                  <a:lnTo>
                    <a:pt x="234" y="103"/>
                  </a:lnTo>
                  <a:lnTo>
                    <a:pt x="230" y="93"/>
                  </a:lnTo>
                  <a:lnTo>
                    <a:pt x="225" y="83"/>
                  </a:lnTo>
                  <a:lnTo>
                    <a:pt x="220" y="75"/>
                  </a:lnTo>
                  <a:lnTo>
                    <a:pt x="214" y="67"/>
                  </a:lnTo>
                  <a:lnTo>
                    <a:pt x="208" y="59"/>
                  </a:lnTo>
                  <a:lnTo>
                    <a:pt x="200" y="53"/>
                  </a:lnTo>
                  <a:lnTo>
                    <a:pt x="191" y="46"/>
                  </a:lnTo>
                  <a:lnTo>
                    <a:pt x="183" y="42"/>
                  </a:lnTo>
                  <a:lnTo>
                    <a:pt x="174" y="38"/>
                  </a:lnTo>
                  <a:lnTo>
                    <a:pt x="163" y="35"/>
                  </a:lnTo>
                  <a:lnTo>
                    <a:pt x="154" y="33"/>
                  </a:lnTo>
                  <a:lnTo>
                    <a:pt x="142" y="32"/>
                  </a:lnTo>
                  <a:lnTo>
                    <a:pt x="131" y="33"/>
                  </a:lnTo>
                  <a:lnTo>
                    <a:pt x="120" y="35"/>
                  </a:lnTo>
                  <a:lnTo>
                    <a:pt x="109" y="38"/>
                  </a:lnTo>
                  <a:lnTo>
                    <a:pt x="100" y="42"/>
                  </a:lnTo>
                  <a:lnTo>
                    <a:pt x="91" y="46"/>
                  </a:lnTo>
                  <a:lnTo>
                    <a:pt x="83" y="53"/>
                  </a:lnTo>
                  <a:lnTo>
                    <a:pt x="76" y="59"/>
                  </a:lnTo>
                  <a:lnTo>
                    <a:pt x="69" y="67"/>
                  </a:lnTo>
                  <a:lnTo>
                    <a:pt x="63" y="75"/>
                  </a:lnTo>
                  <a:lnTo>
                    <a:pt x="58" y="84"/>
                  </a:lnTo>
                  <a:lnTo>
                    <a:pt x="53" y="93"/>
                  </a:lnTo>
                  <a:lnTo>
                    <a:pt x="49" y="103"/>
                  </a:lnTo>
                  <a:lnTo>
                    <a:pt x="46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1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5" y="219"/>
                  </a:lnTo>
                  <a:lnTo>
                    <a:pt x="48" y="230"/>
                  </a:lnTo>
                  <a:lnTo>
                    <a:pt x="52" y="240"/>
                  </a:lnTo>
                  <a:lnTo>
                    <a:pt x="58" y="249"/>
                  </a:lnTo>
                  <a:lnTo>
                    <a:pt x="63" y="259"/>
                  </a:lnTo>
                  <a:lnTo>
                    <a:pt x="69" y="268"/>
                  </a:lnTo>
                  <a:lnTo>
                    <a:pt x="77" y="275"/>
                  </a:lnTo>
                  <a:lnTo>
                    <a:pt x="86" y="282"/>
                  </a:lnTo>
                  <a:lnTo>
                    <a:pt x="95" y="288"/>
                  </a:lnTo>
                  <a:lnTo>
                    <a:pt x="105" y="293"/>
                  </a:lnTo>
                  <a:lnTo>
                    <a:pt x="117" y="297"/>
                  </a:lnTo>
                  <a:lnTo>
                    <a:pt x="129" y="299"/>
                  </a:lnTo>
                  <a:lnTo>
                    <a:pt x="142" y="299"/>
                  </a:lnTo>
                  <a:lnTo>
                    <a:pt x="153" y="299"/>
                  </a:lnTo>
                  <a:lnTo>
                    <a:pt x="161" y="298"/>
                  </a:lnTo>
                  <a:lnTo>
                    <a:pt x="171" y="296"/>
                  </a:lnTo>
                  <a:lnTo>
                    <a:pt x="180" y="294"/>
                  </a:lnTo>
                  <a:lnTo>
                    <a:pt x="187" y="291"/>
                  </a:lnTo>
                  <a:lnTo>
                    <a:pt x="195" y="287"/>
                  </a:lnTo>
                  <a:lnTo>
                    <a:pt x="201" y="283"/>
                  </a:lnTo>
                  <a:lnTo>
                    <a:pt x="208" y="278"/>
                  </a:lnTo>
                  <a:lnTo>
                    <a:pt x="213" y="272"/>
                  </a:lnTo>
                  <a:lnTo>
                    <a:pt x="218" y="266"/>
                  </a:lnTo>
                  <a:lnTo>
                    <a:pt x="224" y="259"/>
                  </a:lnTo>
                  <a:lnTo>
                    <a:pt x="228" y="253"/>
                  </a:lnTo>
                  <a:lnTo>
                    <a:pt x="231" y="245"/>
                  </a:lnTo>
                  <a:lnTo>
                    <a:pt x="235" y="237"/>
                  </a:lnTo>
                  <a:lnTo>
                    <a:pt x="238" y="228"/>
                  </a:lnTo>
                  <a:lnTo>
                    <a:pt x="240" y="219"/>
                  </a:lnTo>
                  <a:lnTo>
                    <a:pt x="279" y="219"/>
                  </a:lnTo>
                  <a:lnTo>
                    <a:pt x="276" y="232"/>
                  </a:lnTo>
                  <a:lnTo>
                    <a:pt x="271" y="245"/>
                  </a:lnTo>
                  <a:lnTo>
                    <a:pt x="267" y="256"/>
                  </a:lnTo>
                  <a:lnTo>
                    <a:pt x="262" y="267"/>
                  </a:lnTo>
                  <a:lnTo>
                    <a:pt x="255" y="278"/>
                  </a:lnTo>
                  <a:lnTo>
                    <a:pt x="249" y="286"/>
                  </a:lnTo>
                  <a:lnTo>
                    <a:pt x="242" y="295"/>
                  </a:lnTo>
                  <a:lnTo>
                    <a:pt x="234" y="302"/>
                  </a:lnTo>
                  <a:lnTo>
                    <a:pt x="225" y="309"/>
                  </a:lnTo>
                  <a:lnTo>
                    <a:pt x="216" y="315"/>
                  </a:lnTo>
                  <a:lnTo>
                    <a:pt x="206" y="320"/>
                  </a:lnTo>
                  <a:lnTo>
                    <a:pt x="195" y="324"/>
                  </a:lnTo>
                  <a:lnTo>
                    <a:pt x="183" y="327"/>
                  </a:lnTo>
                  <a:lnTo>
                    <a:pt x="170" y="329"/>
                  </a:lnTo>
                  <a:lnTo>
                    <a:pt x="157" y="332"/>
                  </a:lnTo>
                  <a:lnTo>
                    <a:pt x="142" y="332"/>
                  </a:lnTo>
                  <a:lnTo>
                    <a:pt x="123" y="330"/>
                  </a:lnTo>
                  <a:lnTo>
                    <a:pt x="107" y="328"/>
                  </a:lnTo>
                  <a:lnTo>
                    <a:pt x="92" y="324"/>
                  </a:lnTo>
                  <a:lnTo>
                    <a:pt x="78" y="319"/>
                  </a:lnTo>
                  <a:lnTo>
                    <a:pt x="65" y="311"/>
                  </a:lnTo>
                  <a:lnTo>
                    <a:pt x="53" y="302"/>
                  </a:lnTo>
                  <a:lnTo>
                    <a:pt x="44" y="293"/>
                  </a:lnTo>
                  <a:lnTo>
                    <a:pt x="34" y="282"/>
                  </a:lnTo>
                  <a:lnTo>
                    <a:pt x="26" y="270"/>
                  </a:lnTo>
                  <a:lnTo>
                    <a:pt x="19" y="258"/>
                  </a:lnTo>
                  <a:lnTo>
                    <a:pt x="13" y="244"/>
                  </a:lnTo>
                  <a:lnTo>
                    <a:pt x="9" y="230"/>
                  </a:lnTo>
                  <a:lnTo>
                    <a:pt x="5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5" y="120"/>
                  </a:lnTo>
                  <a:lnTo>
                    <a:pt x="9" y="106"/>
                  </a:lnTo>
                  <a:lnTo>
                    <a:pt x="13" y="91"/>
                  </a:lnTo>
                  <a:lnTo>
                    <a:pt x="19" y="78"/>
                  </a:lnTo>
                  <a:lnTo>
                    <a:pt x="26" y="65"/>
                  </a:lnTo>
                  <a:lnTo>
                    <a:pt x="34" y="52"/>
                  </a:lnTo>
                  <a:lnTo>
                    <a:pt x="44" y="41"/>
                  </a:lnTo>
                  <a:lnTo>
                    <a:pt x="53" y="31"/>
                  </a:lnTo>
                  <a:lnTo>
                    <a:pt x="65" y="22"/>
                  </a:lnTo>
                  <a:lnTo>
                    <a:pt x="78" y="14"/>
                  </a:lnTo>
                  <a:lnTo>
                    <a:pt x="92" y="9"/>
                  </a:lnTo>
                  <a:lnTo>
                    <a:pt x="107" y="4"/>
                  </a:lnTo>
                  <a:lnTo>
                    <a:pt x="123" y="1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6" y="4"/>
                  </a:lnTo>
                  <a:lnTo>
                    <a:pt x="193" y="9"/>
                  </a:lnTo>
                  <a:lnTo>
                    <a:pt x="207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40" y="43"/>
                  </a:lnTo>
                  <a:lnTo>
                    <a:pt x="250" y="55"/>
                  </a:lnTo>
                  <a:lnTo>
                    <a:pt x="257" y="68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4" y="111"/>
                  </a:lnTo>
                  <a:lnTo>
                    <a:pt x="277" y="127"/>
                  </a:lnTo>
                  <a:lnTo>
                    <a:pt x="279" y="144"/>
                  </a:lnTo>
                  <a:lnTo>
                    <a:pt x="280" y="160"/>
                  </a:lnTo>
                  <a:lnTo>
                    <a:pt x="280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4" name="Freeform 32"/>
            <p:cNvSpPr>
              <a:spLocks/>
            </p:cNvSpPr>
            <p:nvPr/>
          </p:nvSpPr>
          <p:spPr bwMode="auto">
            <a:xfrm>
              <a:off x="3205" y="2399"/>
              <a:ext cx="113" cy="151"/>
            </a:xfrm>
            <a:custGeom>
              <a:avLst/>
              <a:gdLst>
                <a:gd name="T0" fmla="*/ 0 w 339"/>
                <a:gd name="T1" fmla="*/ 0 h 452"/>
                <a:gd name="T2" fmla="*/ 0 w 339"/>
                <a:gd name="T3" fmla="*/ 0 h 452"/>
                <a:gd name="T4" fmla="*/ 0 w 339"/>
                <a:gd name="T5" fmla="*/ 0 h 452"/>
                <a:gd name="T6" fmla="*/ 0 w 339"/>
                <a:gd name="T7" fmla="*/ 0 h 452"/>
                <a:gd name="T8" fmla="*/ 0 w 339"/>
                <a:gd name="T9" fmla="*/ 0 h 452"/>
                <a:gd name="T10" fmla="*/ 0 w 339"/>
                <a:gd name="T11" fmla="*/ 0 h 452"/>
                <a:gd name="T12" fmla="*/ 0 w 339"/>
                <a:gd name="T13" fmla="*/ 0 h 452"/>
                <a:gd name="T14" fmla="*/ 0 w 339"/>
                <a:gd name="T15" fmla="*/ 0 h 452"/>
                <a:gd name="T16" fmla="*/ 0 w 339"/>
                <a:gd name="T17" fmla="*/ 0 h 452"/>
                <a:gd name="T18" fmla="*/ 0 w 339"/>
                <a:gd name="T19" fmla="*/ 0 h 452"/>
                <a:gd name="T20" fmla="*/ 0 w 339"/>
                <a:gd name="T21" fmla="*/ 0 h 452"/>
                <a:gd name="T22" fmla="*/ 0 w 339"/>
                <a:gd name="T23" fmla="*/ 0 h 452"/>
                <a:gd name="T24" fmla="*/ 0 w 339"/>
                <a:gd name="T25" fmla="*/ 0 h 452"/>
                <a:gd name="T26" fmla="*/ 0 w 339"/>
                <a:gd name="T27" fmla="*/ 0 h 452"/>
                <a:gd name="T28" fmla="*/ 0 w 339"/>
                <a:gd name="T29" fmla="*/ 0 h 452"/>
                <a:gd name="T30" fmla="*/ 0 w 339"/>
                <a:gd name="T31" fmla="*/ 0 h 452"/>
                <a:gd name="T32" fmla="*/ 0 w 339"/>
                <a:gd name="T33" fmla="*/ 0 h 452"/>
                <a:gd name="T34" fmla="*/ 0 w 339"/>
                <a:gd name="T35" fmla="*/ 0 h 452"/>
                <a:gd name="T36" fmla="*/ 0 w 339"/>
                <a:gd name="T37" fmla="*/ 0 h 452"/>
                <a:gd name="T38" fmla="*/ 0 w 339"/>
                <a:gd name="T39" fmla="*/ 0 h 452"/>
                <a:gd name="T40" fmla="*/ 0 w 339"/>
                <a:gd name="T41" fmla="*/ 0 h 452"/>
                <a:gd name="T42" fmla="*/ 0 w 339"/>
                <a:gd name="T43" fmla="*/ 0 h 452"/>
                <a:gd name="T44" fmla="*/ 0 w 339"/>
                <a:gd name="T45" fmla="*/ 0 h 452"/>
                <a:gd name="T46" fmla="*/ 0 w 339"/>
                <a:gd name="T47" fmla="*/ 0 h 452"/>
                <a:gd name="T48" fmla="*/ 0 w 339"/>
                <a:gd name="T49" fmla="*/ 0 h 452"/>
                <a:gd name="T50" fmla="*/ 0 w 339"/>
                <a:gd name="T51" fmla="*/ 0 h 452"/>
                <a:gd name="T52" fmla="*/ 0 w 339"/>
                <a:gd name="T53" fmla="*/ 0 h 452"/>
                <a:gd name="T54" fmla="*/ 0 w 339"/>
                <a:gd name="T55" fmla="*/ 0 h 452"/>
                <a:gd name="T56" fmla="*/ 0 w 339"/>
                <a:gd name="T57" fmla="*/ 0 h 452"/>
                <a:gd name="T58" fmla="*/ 0 w 339"/>
                <a:gd name="T59" fmla="*/ 0 h 452"/>
                <a:gd name="T60" fmla="*/ 0 w 339"/>
                <a:gd name="T61" fmla="*/ 0 h 452"/>
                <a:gd name="T62" fmla="*/ 0 w 339"/>
                <a:gd name="T63" fmla="*/ 0 h 452"/>
                <a:gd name="T64" fmla="*/ 0 w 339"/>
                <a:gd name="T65" fmla="*/ 0 h 452"/>
                <a:gd name="T66" fmla="*/ 0 w 339"/>
                <a:gd name="T67" fmla="*/ 0 h 452"/>
                <a:gd name="T68" fmla="*/ 0 w 339"/>
                <a:gd name="T69" fmla="*/ 0 h 452"/>
                <a:gd name="T70" fmla="*/ 0 w 339"/>
                <a:gd name="T71" fmla="*/ 0 h 452"/>
                <a:gd name="T72" fmla="*/ 0 w 339"/>
                <a:gd name="T73" fmla="*/ 0 h 452"/>
                <a:gd name="T74" fmla="*/ 0 w 339"/>
                <a:gd name="T75" fmla="*/ 0 h 452"/>
                <a:gd name="T76" fmla="*/ 0 w 339"/>
                <a:gd name="T77" fmla="*/ 0 h 452"/>
                <a:gd name="T78" fmla="*/ 0 w 339"/>
                <a:gd name="T79" fmla="*/ 0 h 452"/>
                <a:gd name="T80" fmla="*/ 0 w 339"/>
                <a:gd name="T81" fmla="*/ 0 h 452"/>
                <a:gd name="T82" fmla="*/ 0 w 339"/>
                <a:gd name="T83" fmla="*/ 0 h 452"/>
                <a:gd name="T84" fmla="*/ 0 w 339"/>
                <a:gd name="T85" fmla="*/ 0 h 452"/>
                <a:gd name="T86" fmla="*/ 0 w 339"/>
                <a:gd name="T87" fmla="*/ 0 h 452"/>
                <a:gd name="T88" fmla="*/ 0 w 339"/>
                <a:gd name="T89" fmla="*/ 0 h 452"/>
                <a:gd name="T90" fmla="*/ 0 w 339"/>
                <a:gd name="T91" fmla="*/ 0 h 452"/>
                <a:gd name="T92" fmla="*/ 0 w 339"/>
                <a:gd name="T93" fmla="*/ 0 h 452"/>
                <a:gd name="T94" fmla="*/ 0 w 339"/>
                <a:gd name="T95" fmla="*/ 0 h 452"/>
                <a:gd name="T96" fmla="*/ 0 w 339"/>
                <a:gd name="T97" fmla="*/ 0 h 452"/>
                <a:gd name="T98" fmla="*/ 0 w 339"/>
                <a:gd name="T99" fmla="*/ 0 h 452"/>
                <a:gd name="T100" fmla="*/ 0 w 339"/>
                <a:gd name="T101" fmla="*/ 0 h 452"/>
                <a:gd name="T102" fmla="*/ 0 w 339"/>
                <a:gd name="T103" fmla="*/ 0 h 452"/>
                <a:gd name="T104" fmla="*/ 0 w 339"/>
                <a:gd name="T105" fmla="*/ 0 h 452"/>
                <a:gd name="T106" fmla="*/ 0 w 339"/>
                <a:gd name="T107" fmla="*/ 0 h 452"/>
                <a:gd name="T108" fmla="*/ 0 w 339"/>
                <a:gd name="T109" fmla="*/ 0 h 452"/>
                <a:gd name="T110" fmla="*/ 0 w 339"/>
                <a:gd name="T111" fmla="*/ 0 h 452"/>
                <a:gd name="T112" fmla="*/ 0 w 339"/>
                <a:gd name="T113" fmla="*/ 0 h 452"/>
                <a:gd name="T114" fmla="*/ 0 w 339"/>
                <a:gd name="T115" fmla="*/ 0 h 452"/>
                <a:gd name="T116" fmla="*/ 0 w 339"/>
                <a:gd name="T117" fmla="*/ 0 h 452"/>
                <a:gd name="T118" fmla="*/ 0 w 339"/>
                <a:gd name="T119" fmla="*/ 0 h 452"/>
                <a:gd name="T120" fmla="*/ 0 w 339"/>
                <a:gd name="T121" fmla="*/ 0 h 452"/>
                <a:gd name="T122" fmla="*/ 0 w 339"/>
                <a:gd name="T123" fmla="*/ 0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9"/>
                <a:gd name="T187" fmla="*/ 0 h 452"/>
                <a:gd name="T188" fmla="*/ 339 w 339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9" h="452">
                  <a:moveTo>
                    <a:pt x="41" y="300"/>
                  </a:moveTo>
                  <a:lnTo>
                    <a:pt x="42" y="317"/>
                  </a:lnTo>
                  <a:lnTo>
                    <a:pt x="43" y="331"/>
                  </a:lnTo>
                  <a:lnTo>
                    <a:pt x="47" y="344"/>
                  </a:lnTo>
                  <a:lnTo>
                    <a:pt x="52" y="355"/>
                  </a:lnTo>
                  <a:lnTo>
                    <a:pt x="57" y="366"/>
                  </a:lnTo>
                  <a:lnTo>
                    <a:pt x="65" y="376"/>
                  </a:lnTo>
                  <a:lnTo>
                    <a:pt x="73" y="385"/>
                  </a:lnTo>
                  <a:lnTo>
                    <a:pt x="81" y="392"/>
                  </a:lnTo>
                  <a:lnTo>
                    <a:pt x="92" y="398"/>
                  </a:lnTo>
                  <a:lnTo>
                    <a:pt x="103" y="403"/>
                  </a:lnTo>
                  <a:lnTo>
                    <a:pt x="115" y="407"/>
                  </a:lnTo>
                  <a:lnTo>
                    <a:pt x="127" y="411"/>
                  </a:lnTo>
                  <a:lnTo>
                    <a:pt x="141" y="414"/>
                  </a:lnTo>
                  <a:lnTo>
                    <a:pt x="154" y="415"/>
                  </a:lnTo>
                  <a:lnTo>
                    <a:pt x="169" y="416"/>
                  </a:lnTo>
                  <a:lnTo>
                    <a:pt x="183" y="417"/>
                  </a:lnTo>
                  <a:lnTo>
                    <a:pt x="191" y="416"/>
                  </a:lnTo>
                  <a:lnTo>
                    <a:pt x="201" y="415"/>
                  </a:lnTo>
                  <a:lnTo>
                    <a:pt x="211" y="414"/>
                  </a:lnTo>
                  <a:lnTo>
                    <a:pt x="221" y="412"/>
                  </a:lnTo>
                  <a:lnTo>
                    <a:pt x="230" y="408"/>
                  </a:lnTo>
                  <a:lnTo>
                    <a:pt x="239" y="405"/>
                  </a:lnTo>
                  <a:lnTo>
                    <a:pt x="249" y="401"/>
                  </a:lnTo>
                  <a:lnTo>
                    <a:pt x="257" y="396"/>
                  </a:lnTo>
                  <a:lnTo>
                    <a:pt x="266" y="391"/>
                  </a:lnTo>
                  <a:lnTo>
                    <a:pt x="273" y="385"/>
                  </a:lnTo>
                  <a:lnTo>
                    <a:pt x="280" y="377"/>
                  </a:lnTo>
                  <a:lnTo>
                    <a:pt x="286" y="369"/>
                  </a:lnTo>
                  <a:lnTo>
                    <a:pt x="291" y="360"/>
                  </a:lnTo>
                  <a:lnTo>
                    <a:pt x="295" y="350"/>
                  </a:lnTo>
                  <a:lnTo>
                    <a:pt x="297" y="340"/>
                  </a:lnTo>
                  <a:lnTo>
                    <a:pt x="297" y="328"/>
                  </a:lnTo>
                  <a:lnTo>
                    <a:pt x="297" y="320"/>
                  </a:lnTo>
                  <a:lnTo>
                    <a:pt x="295" y="311"/>
                  </a:lnTo>
                  <a:lnTo>
                    <a:pt x="293" y="304"/>
                  </a:lnTo>
                  <a:lnTo>
                    <a:pt x="290" y="297"/>
                  </a:lnTo>
                  <a:lnTo>
                    <a:pt x="285" y="291"/>
                  </a:lnTo>
                  <a:lnTo>
                    <a:pt x="280" y="285"/>
                  </a:lnTo>
                  <a:lnTo>
                    <a:pt x="275" y="280"/>
                  </a:lnTo>
                  <a:lnTo>
                    <a:pt x="268" y="274"/>
                  </a:lnTo>
                  <a:lnTo>
                    <a:pt x="255" y="266"/>
                  </a:lnTo>
                  <a:lnTo>
                    <a:pt x="240" y="259"/>
                  </a:lnTo>
                  <a:lnTo>
                    <a:pt x="224" y="254"/>
                  </a:lnTo>
                  <a:lnTo>
                    <a:pt x="209" y="251"/>
                  </a:lnTo>
                  <a:lnTo>
                    <a:pt x="111" y="227"/>
                  </a:lnTo>
                  <a:lnTo>
                    <a:pt x="93" y="222"/>
                  </a:lnTo>
                  <a:lnTo>
                    <a:pt x="75" y="214"/>
                  </a:lnTo>
                  <a:lnTo>
                    <a:pt x="67" y="211"/>
                  </a:lnTo>
                  <a:lnTo>
                    <a:pt x="59" y="205"/>
                  </a:lnTo>
                  <a:lnTo>
                    <a:pt x="51" y="201"/>
                  </a:lnTo>
                  <a:lnTo>
                    <a:pt x="45" y="195"/>
                  </a:lnTo>
                  <a:lnTo>
                    <a:pt x="38" y="189"/>
                  </a:lnTo>
                  <a:lnTo>
                    <a:pt x="32" y="182"/>
                  </a:lnTo>
                  <a:lnTo>
                    <a:pt x="26" y="174"/>
                  </a:lnTo>
                  <a:lnTo>
                    <a:pt x="22" y="165"/>
                  </a:lnTo>
                  <a:lnTo>
                    <a:pt x="19" y="156"/>
                  </a:lnTo>
                  <a:lnTo>
                    <a:pt x="16" y="146"/>
                  </a:lnTo>
                  <a:lnTo>
                    <a:pt x="14" y="134"/>
                  </a:lnTo>
                  <a:lnTo>
                    <a:pt x="14" y="122"/>
                  </a:lnTo>
                  <a:lnTo>
                    <a:pt x="14" y="114"/>
                  </a:lnTo>
                  <a:lnTo>
                    <a:pt x="15" y="105"/>
                  </a:lnTo>
                  <a:lnTo>
                    <a:pt x="18" y="95"/>
                  </a:lnTo>
                  <a:lnTo>
                    <a:pt x="21" y="85"/>
                  </a:lnTo>
                  <a:lnTo>
                    <a:pt x="24" y="75"/>
                  </a:lnTo>
                  <a:lnTo>
                    <a:pt x="29" y="65"/>
                  </a:lnTo>
                  <a:lnTo>
                    <a:pt x="36" y="55"/>
                  </a:lnTo>
                  <a:lnTo>
                    <a:pt x="43" y="45"/>
                  </a:lnTo>
                  <a:lnTo>
                    <a:pt x="52" y="36"/>
                  </a:lnTo>
                  <a:lnTo>
                    <a:pt x="63" y="27"/>
                  </a:lnTo>
                  <a:lnTo>
                    <a:pt x="75" y="20"/>
                  </a:lnTo>
                  <a:lnTo>
                    <a:pt x="89" y="13"/>
                  </a:lnTo>
                  <a:lnTo>
                    <a:pt x="104" y="8"/>
                  </a:lnTo>
                  <a:lnTo>
                    <a:pt x="122" y="3"/>
                  </a:lnTo>
                  <a:lnTo>
                    <a:pt x="142" y="1"/>
                  </a:lnTo>
                  <a:lnTo>
                    <a:pt x="163" y="0"/>
                  </a:lnTo>
                  <a:lnTo>
                    <a:pt x="180" y="0"/>
                  </a:lnTo>
                  <a:lnTo>
                    <a:pt x="196" y="2"/>
                  </a:lnTo>
                  <a:lnTo>
                    <a:pt x="211" y="4"/>
                  </a:lnTo>
                  <a:lnTo>
                    <a:pt x="225" y="9"/>
                  </a:lnTo>
                  <a:lnTo>
                    <a:pt x="239" y="13"/>
                  </a:lnTo>
                  <a:lnTo>
                    <a:pt x="252" y="20"/>
                  </a:lnTo>
                  <a:lnTo>
                    <a:pt x="265" y="26"/>
                  </a:lnTo>
                  <a:lnTo>
                    <a:pt x="276" y="34"/>
                  </a:lnTo>
                  <a:lnTo>
                    <a:pt x="286" y="43"/>
                  </a:lnTo>
                  <a:lnTo>
                    <a:pt x="296" y="53"/>
                  </a:lnTo>
                  <a:lnTo>
                    <a:pt x="304" y="64"/>
                  </a:lnTo>
                  <a:lnTo>
                    <a:pt x="311" y="76"/>
                  </a:lnTo>
                  <a:lnTo>
                    <a:pt x="317" y="90"/>
                  </a:lnTo>
                  <a:lnTo>
                    <a:pt x="321" y="104"/>
                  </a:lnTo>
                  <a:lnTo>
                    <a:pt x="323" y="119"/>
                  </a:lnTo>
                  <a:lnTo>
                    <a:pt x="324" y="135"/>
                  </a:lnTo>
                  <a:lnTo>
                    <a:pt x="282" y="135"/>
                  </a:lnTo>
                  <a:lnTo>
                    <a:pt x="281" y="123"/>
                  </a:lnTo>
                  <a:lnTo>
                    <a:pt x="279" y="111"/>
                  </a:lnTo>
                  <a:lnTo>
                    <a:pt x="276" y="102"/>
                  </a:lnTo>
                  <a:lnTo>
                    <a:pt x="271" y="92"/>
                  </a:lnTo>
                  <a:lnTo>
                    <a:pt x="266" y="83"/>
                  </a:lnTo>
                  <a:lnTo>
                    <a:pt x="261" y="75"/>
                  </a:lnTo>
                  <a:lnTo>
                    <a:pt x="253" y="67"/>
                  </a:lnTo>
                  <a:lnTo>
                    <a:pt x="245" y="61"/>
                  </a:lnTo>
                  <a:lnTo>
                    <a:pt x="237" y="54"/>
                  </a:lnTo>
                  <a:lnTo>
                    <a:pt x="228" y="50"/>
                  </a:lnTo>
                  <a:lnTo>
                    <a:pt x="218" y="45"/>
                  </a:lnTo>
                  <a:lnTo>
                    <a:pt x="209" y="41"/>
                  </a:lnTo>
                  <a:lnTo>
                    <a:pt x="198" y="39"/>
                  </a:lnTo>
                  <a:lnTo>
                    <a:pt x="187" y="37"/>
                  </a:lnTo>
                  <a:lnTo>
                    <a:pt x="175" y="36"/>
                  </a:lnTo>
                  <a:lnTo>
                    <a:pt x="164" y="36"/>
                  </a:lnTo>
                  <a:lnTo>
                    <a:pt x="154" y="36"/>
                  </a:lnTo>
                  <a:lnTo>
                    <a:pt x="143" y="37"/>
                  </a:lnTo>
                  <a:lnTo>
                    <a:pt x="133" y="38"/>
                  </a:lnTo>
                  <a:lnTo>
                    <a:pt x="123" y="40"/>
                  </a:lnTo>
                  <a:lnTo>
                    <a:pt x="114" y="42"/>
                  </a:lnTo>
                  <a:lnTo>
                    <a:pt x="105" y="45"/>
                  </a:lnTo>
                  <a:lnTo>
                    <a:pt x="96" y="50"/>
                  </a:lnTo>
                  <a:lnTo>
                    <a:pt x="89" y="54"/>
                  </a:lnTo>
                  <a:lnTo>
                    <a:pt x="81" y="60"/>
                  </a:lnTo>
                  <a:lnTo>
                    <a:pt x="75" y="66"/>
                  </a:lnTo>
                  <a:lnTo>
                    <a:pt x="69" y="72"/>
                  </a:lnTo>
                  <a:lnTo>
                    <a:pt x="65" y="81"/>
                  </a:lnTo>
                  <a:lnTo>
                    <a:pt x="61" y="90"/>
                  </a:lnTo>
                  <a:lnTo>
                    <a:pt x="57" y="99"/>
                  </a:lnTo>
                  <a:lnTo>
                    <a:pt x="56" y="110"/>
                  </a:lnTo>
                  <a:lnTo>
                    <a:pt x="55" y="121"/>
                  </a:lnTo>
                  <a:lnTo>
                    <a:pt x="55" y="129"/>
                  </a:lnTo>
                  <a:lnTo>
                    <a:pt x="56" y="136"/>
                  </a:lnTo>
                  <a:lnTo>
                    <a:pt x="59" y="142"/>
                  </a:lnTo>
                  <a:lnTo>
                    <a:pt x="61" y="148"/>
                  </a:lnTo>
                  <a:lnTo>
                    <a:pt x="64" y="153"/>
                  </a:lnTo>
                  <a:lnTo>
                    <a:pt x="67" y="158"/>
                  </a:lnTo>
                  <a:lnTo>
                    <a:pt x="70" y="163"/>
                  </a:lnTo>
                  <a:lnTo>
                    <a:pt x="75" y="166"/>
                  </a:lnTo>
                  <a:lnTo>
                    <a:pt x="84" y="174"/>
                  </a:lnTo>
                  <a:lnTo>
                    <a:pt x="95" y="179"/>
                  </a:lnTo>
                  <a:lnTo>
                    <a:pt x="108" y="184"/>
                  </a:lnTo>
                  <a:lnTo>
                    <a:pt x="121" y="188"/>
                  </a:lnTo>
                  <a:lnTo>
                    <a:pt x="227" y="214"/>
                  </a:lnTo>
                  <a:lnTo>
                    <a:pt x="249" y="220"/>
                  </a:lnTo>
                  <a:lnTo>
                    <a:pt x="270" y="229"/>
                  </a:lnTo>
                  <a:lnTo>
                    <a:pt x="280" y="233"/>
                  </a:lnTo>
                  <a:lnTo>
                    <a:pt x="290" y="239"/>
                  </a:lnTo>
                  <a:lnTo>
                    <a:pt x="298" y="244"/>
                  </a:lnTo>
                  <a:lnTo>
                    <a:pt x="306" y="251"/>
                  </a:lnTo>
                  <a:lnTo>
                    <a:pt x="313" y="257"/>
                  </a:lnTo>
                  <a:lnTo>
                    <a:pt x="320" y="265"/>
                  </a:lnTo>
                  <a:lnTo>
                    <a:pt x="325" y="273"/>
                  </a:lnTo>
                  <a:lnTo>
                    <a:pt x="330" y="283"/>
                  </a:lnTo>
                  <a:lnTo>
                    <a:pt x="334" y="293"/>
                  </a:lnTo>
                  <a:lnTo>
                    <a:pt x="337" y="304"/>
                  </a:lnTo>
                  <a:lnTo>
                    <a:pt x="338" y="315"/>
                  </a:lnTo>
                  <a:lnTo>
                    <a:pt x="339" y="328"/>
                  </a:lnTo>
                  <a:lnTo>
                    <a:pt x="338" y="341"/>
                  </a:lnTo>
                  <a:lnTo>
                    <a:pt x="335" y="360"/>
                  </a:lnTo>
                  <a:lnTo>
                    <a:pt x="332" y="369"/>
                  </a:lnTo>
                  <a:lnTo>
                    <a:pt x="327" y="380"/>
                  </a:lnTo>
                  <a:lnTo>
                    <a:pt x="321" y="391"/>
                  </a:lnTo>
                  <a:lnTo>
                    <a:pt x="313" y="401"/>
                  </a:lnTo>
                  <a:lnTo>
                    <a:pt x="305" y="411"/>
                  </a:lnTo>
                  <a:lnTo>
                    <a:pt x="293" y="420"/>
                  </a:lnTo>
                  <a:lnTo>
                    <a:pt x="280" y="429"/>
                  </a:lnTo>
                  <a:lnTo>
                    <a:pt x="264" y="436"/>
                  </a:lnTo>
                  <a:lnTo>
                    <a:pt x="255" y="440"/>
                  </a:lnTo>
                  <a:lnTo>
                    <a:pt x="245" y="443"/>
                  </a:lnTo>
                  <a:lnTo>
                    <a:pt x="236" y="445"/>
                  </a:lnTo>
                  <a:lnTo>
                    <a:pt x="225" y="447"/>
                  </a:lnTo>
                  <a:lnTo>
                    <a:pt x="213" y="449"/>
                  </a:lnTo>
                  <a:lnTo>
                    <a:pt x="200" y="450"/>
                  </a:lnTo>
                  <a:lnTo>
                    <a:pt x="187" y="452"/>
                  </a:lnTo>
                  <a:lnTo>
                    <a:pt x="173" y="452"/>
                  </a:lnTo>
                  <a:lnTo>
                    <a:pt x="155" y="452"/>
                  </a:lnTo>
                  <a:lnTo>
                    <a:pt x="136" y="449"/>
                  </a:lnTo>
                  <a:lnTo>
                    <a:pt x="119" y="447"/>
                  </a:lnTo>
                  <a:lnTo>
                    <a:pt x="102" y="443"/>
                  </a:lnTo>
                  <a:lnTo>
                    <a:pt x="87" y="438"/>
                  </a:lnTo>
                  <a:lnTo>
                    <a:pt x="73" y="432"/>
                  </a:lnTo>
                  <a:lnTo>
                    <a:pt x="59" y="425"/>
                  </a:lnTo>
                  <a:lnTo>
                    <a:pt x="47" y="416"/>
                  </a:lnTo>
                  <a:lnTo>
                    <a:pt x="36" y="405"/>
                  </a:lnTo>
                  <a:lnTo>
                    <a:pt x="26" y="394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6" y="353"/>
                  </a:lnTo>
                  <a:lnTo>
                    <a:pt x="2" y="337"/>
                  </a:lnTo>
                  <a:lnTo>
                    <a:pt x="0" y="319"/>
                  </a:lnTo>
                  <a:lnTo>
                    <a:pt x="0" y="300"/>
                  </a:lnTo>
                  <a:lnTo>
                    <a:pt x="41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5" name="Rectangle 33"/>
            <p:cNvSpPr>
              <a:spLocks noChangeArrowheads="1"/>
            </p:cNvSpPr>
            <p:nvPr/>
          </p:nvSpPr>
          <p:spPr bwMode="auto">
            <a:xfrm>
              <a:off x="3338" y="2402"/>
              <a:ext cx="12" cy="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216" name="Freeform 34"/>
            <p:cNvSpPr>
              <a:spLocks noEditPoints="1"/>
            </p:cNvSpPr>
            <p:nvPr/>
          </p:nvSpPr>
          <p:spPr bwMode="auto">
            <a:xfrm>
              <a:off x="3370" y="2439"/>
              <a:ext cx="98" cy="111"/>
            </a:xfrm>
            <a:custGeom>
              <a:avLst/>
              <a:gdLst>
                <a:gd name="T0" fmla="*/ 0 w 296"/>
                <a:gd name="T1" fmla="*/ 0 h 332"/>
                <a:gd name="T2" fmla="*/ 0 w 296"/>
                <a:gd name="T3" fmla="*/ 0 h 332"/>
                <a:gd name="T4" fmla="*/ 0 w 296"/>
                <a:gd name="T5" fmla="*/ 0 h 332"/>
                <a:gd name="T6" fmla="*/ 0 w 296"/>
                <a:gd name="T7" fmla="*/ 0 h 332"/>
                <a:gd name="T8" fmla="*/ 0 w 296"/>
                <a:gd name="T9" fmla="*/ 0 h 332"/>
                <a:gd name="T10" fmla="*/ 0 w 296"/>
                <a:gd name="T11" fmla="*/ 0 h 332"/>
                <a:gd name="T12" fmla="*/ 0 w 296"/>
                <a:gd name="T13" fmla="*/ 0 h 332"/>
                <a:gd name="T14" fmla="*/ 0 w 296"/>
                <a:gd name="T15" fmla="*/ 0 h 332"/>
                <a:gd name="T16" fmla="*/ 0 w 296"/>
                <a:gd name="T17" fmla="*/ 0 h 332"/>
                <a:gd name="T18" fmla="*/ 0 w 296"/>
                <a:gd name="T19" fmla="*/ 0 h 332"/>
                <a:gd name="T20" fmla="*/ 0 w 296"/>
                <a:gd name="T21" fmla="*/ 0 h 332"/>
                <a:gd name="T22" fmla="*/ 0 w 296"/>
                <a:gd name="T23" fmla="*/ 0 h 332"/>
                <a:gd name="T24" fmla="*/ 0 w 296"/>
                <a:gd name="T25" fmla="*/ 0 h 332"/>
                <a:gd name="T26" fmla="*/ 0 w 296"/>
                <a:gd name="T27" fmla="*/ 0 h 332"/>
                <a:gd name="T28" fmla="*/ 0 w 296"/>
                <a:gd name="T29" fmla="*/ 0 h 332"/>
                <a:gd name="T30" fmla="*/ 0 w 296"/>
                <a:gd name="T31" fmla="*/ 0 h 332"/>
                <a:gd name="T32" fmla="*/ 0 w 296"/>
                <a:gd name="T33" fmla="*/ 0 h 332"/>
                <a:gd name="T34" fmla="*/ 0 w 296"/>
                <a:gd name="T35" fmla="*/ 0 h 332"/>
                <a:gd name="T36" fmla="*/ 0 w 296"/>
                <a:gd name="T37" fmla="*/ 0 h 332"/>
                <a:gd name="T38" fmla="*/ 0 w 296"/>
                <a:gd name="T39" fmla="*/ 0 h 332"/>
                <a:gd name="T40" fmla="*/ 0 w 296"/>
                <a:gd name="T41" fmla="*/ 0 h 332"/>
                <a:gd name="T42" fmla="*/ 0 w 296"/>
                <a:gd name="T43" fmla="*/ 0 h 332"/>
                <a:gd name="T44" fmla="*/ 0 w 296"/>
                <a:gd name="T45" fmla="*/ 0 h 332"/>
                <a:gd name="T46" fmla="*/ 0 w 296"/>
                <a:gd name="T47" fmla="*/ 0 h 332"/>
                <a:gd name="T48" fmla="*/ 0 w 296"/>
                <a:gd name="T49" fmla="*/ 0 h 332"/>
                <a:gd name="T50" fmla="*/ 0 w 296"/>
                <a:gd name="T51" fmla="*/ 0 h 332"/>
                <a:gd name="T52" fmla="*/ 0 w 296"/>
                <a:gd name="T53" fmla="*/ 0 h 332"/>
                <a:gd name="T54" fmla="*/ 0 w 296"/>
                <a:gd name="T55" fmla="*/ 0 h 332"/>
                <a:gd name="T56" fmla="*/ 0 w 296"/>
                <a:gd name="T57" fmla="*/ 0 h 332"/>
                <a:gd name="T58" fmla="*/ 0 w 296"/>
                <a:gd name="T59" fmla="*/ 0 h 332"/>
                <a:gd name="T60" fmla="*/ 0 w 296"/>
                <a:gd name="T61" fmla="*/ 0 h 332"/>
                <a:gd name="T62" fmla="*/ 0 w 296"/>
                <a:gd name="T63" fmla="*/ 0 h 332"/>
                <a:gd name="T64" fmla="*/ 0 w 296"/>
                <a:gd name="T65" fmla="*/ 0 h 332"/>
                <a:gd name="T66" fmla="*/ 0 w 296"/>
                <a:gd name="T67" fmla="*/ 0 h 332"/>
                <a:gd name="T68" fmla="*/ 0 w 296"/>
                <a:gd name="T69" fmla="*/ 0 h 332"/>
                <a:gd name="T70" fmla="*/ 0 w 296"/>
                <a:gd name="T71" fmla="*/ 0 h 332"/>
                <a:gd name="T72" fmla="*/ 0 w 296"/>
                <a:gd name="T73" fmla="*/ 0 h 332"/>
                <a:gd name="T74" fmla="*/ 0 w 296"/>
                <a:gd name="T75" fmla="*/ 0 h 332"/>
                <a:gd name="T76" fmla="*/ 0 w 296"/>
                <a:gd name="T77" fmla="*/ 0 h 332"/>
                <a:gd name="T78" fmla="*/ 0 w 296"/>
                <a:gd name="T79" fmla="*/ 0 h 332"/>
                <a:gd name="T80" fmla="*/ 0 w 296"/>
                <a:gd name="T81" fmla="*/ 0 h 332"/>
                <a:gd name="T82" fmla="*/ 0 w 296"/>
                <a:gd name="T83" fmla="*/ 0 h 332"/>
                <a:gd name="T84" fmla="*/ 0 w 296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332"/>
                <a:gd name="T131" fmla="*/ 296 w 296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332">
                  <a:moveTo>
                    <a:pt x="38" y="166"/>
                  </a:moveTo>
                  <a:lnTo>
                    <a:pt x="38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4" y="215"/>
                  </a:lnTo>
                  <a:lnTo>
                    <a:pt x="48" y="227"/>
                  </a:lnTo>
                  <a:lnTo>
                    <a:pt x="53" y="238"/>
                  </a:lnTo>
                  <a:lnTo>
                    <a:pt x="59" y="248"/>
                  </a:lnTo>
                  <a:lnTo>
                    <a:pt x="66" y="258"/>
                  </a:lnTo>
                  <a:lnTo>
                    <a:pt x="72" y="267"/>
                  </a:lnTo>
                  <a:lnTo>
                    <a:pt x="81" y="274"/>
                  </a:lnTo>
                  <a:lnTo>
                    <a:pt x="89" y="282"/>
                  </a:lnTo>
                  <a:lnTo>
                    <a:pt x="99" y="288"/>
                  </a:lnTo>
                  <a:lnTo>
                    <a:pt x="110" y="293"/>
                  </a:lnTo>
                  <a:lnTo>
                    <a:pt x="122" y="297"/>
                  </a:lnTo>
                  <a:lnTo>
                    <a:pt x="135" y="299"/>
                  </a:lnTo>
                  <a:lnTo>
                    <a:pt x="148" y="299"/>
                  </a:lnTo>
                  <a:lnTo>
                    <a:pt x="161" y="299"/>
                  </a:lnTo>
                  <a:lnTo>
                    <a:pt x="174" y="297"/>
                  </a:lnTo>
                  <a:lnTo>
                    <a:pt x="184" y="293"/>
                  </a:lnTo>
                  <a:lnTo>
                    <a:pt x="195" y="288"/>
                  </a:lnTo>
                  <a:lnTo>
                    <a:pt x="205" y="282"/>
                  </a:lnTo>
                  <a:lnTo>
                    <a:pt x="215" y="274"/>
                  </a:lnTo>
                  <a:lnTo>
                    <a:pt x="222" y="267"/>
                  </a:lnTo>
                  <a:lnTo>
                    <a:pt x="230" y="258"/>
                  </a:lnTo>
                  <a:lnTo>
                    <a:pt x="236" y="248"/>
                  </a:lnTo>
                  <a:lnTo>
                    <a:pt x="242" y="238"/>
                  </a:lnTo>
                  <a:lnTo>
                    <a:pt x="247" y="227"/>
                  </a:lnTo>
                  <a:lnTo>
                    <a:pt x="250" y="215"/>
                  </a:lnTo>
                  <a:lnTo>
                    <a:pt x="254" y="203"/>
                  </a:lnTo>
                  <a:lnTo>
                    <a:pt x="256" y="191"/>
                  </a:lnTo>
                  <a:lnTo>
                    <a:pt x="257" y="178"/>
                  </a:lnTo>
                  <a:lnTo>
                    <a:pt x="258" y="166"/>
                  </a:lnTo>
                  <a:lnTo>
                    <a:pt x="257" y="153"/>
                  </a:lnTo>
                  <a:lnTo>
                    <a:pt x="256" y="141"/>
                  </a:lnTo>
                  <a:lnTo>
                    <a:pt x="254" y="130"/>
                  </a:lnTo>
                  <a:lnTo>
                    <a:pt x="250" y="118"/>
                  </a:lnTo>
                  <a:lnTo>
                    <a:pt x="247" y="106"/>
                  </a:lnTo>
                  <a:lnTo>
                    <a:pt x="242" y="95"/>
                  </a:lnTo>
                  <a:lnTo>
                    <a:pt x="236" y="84"/>
                  </a:lnTo>
                  <a:lnTo>
                    <a:pt x="230" y="75"/>
                  </a:lnTo>
                  <a:lnTo>
                    <a:pt x="222" y="66"/>
                  </a:lnTo>
                  <a:lnTo>
                    <a:pt x="215" y="57"/>
                  </a:lnTo>
                  <a:lnTo>
                    <a:pt x="205" y="50"/>
                  </a:lnTo>
                  <a:lnTo>
                    <a:pt x="195" y="44"/>
                  </a:lnTo>
                  <a:lnTo>
                    <a:pt x="184" y="39"/>
                  </a:lnTo>
                  <a:lnTo>
                    <a:pt x="174" y="36"/>
                  </a:lnTo>
                  <a:lnTo>
                    <a:pt x="161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2" y="36"/>
                  </a:lnTo>
                  <a:lnTo>
                    <a:pt x="110" y="39"/>
                  </a:lnTo>
                  <a:lnTo>
                    <a:pt x="99" y="44"/>
                  </a:lnTo>
                  <a:lnTo>
                    <a:pt x="89" y="50"/>
                  </a:lnTo>
                  <a:lnTo>
                    <a:pt x="81" y="57"/>
                  </a:lnTo>
                  <a:lnTo>
                    <a:pt x="72" y="66"/>
                  </a:lnTo>
                  <a:lnTo>
                    <a:pt x="66" y="75"/>
                  </a:lnTo>
                  <a:lnTo>
                    <a:pt x="59" y="84"/>
                  </a:lnTo>
                  <a:lnTo>
                    <a:pt x="53" y="95"/>
                  </a:lnTo>
                  <a:lnTo>
                    <a:pt x="48" y="106"/>
                  </a:lnTo>
                  <a:lnTo>
                    <a:pt x="44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8" y="153"/>
                  </a:lnTo>
                  <a:lnTo>
                    <a:pt x="38" y="166"/>
                  </a:lnTo>
                  <a:close/>
                  <a:moveTo>
                    <a:pt x="296" y="166"/>
                  </a:moveTo>
                  <a:lnTo>
                    <a:pt x="295" y="183"/>
                  </a:lnTo>
                  <a:lnTo>
                    <a:pt x="294" y="199"/>
                  </a:lnTo>
                  <a:lnTo>
                    <a:pt x="290" y="215"/>
                  </a:lnTo>
                  <a:lnTo>
                    <a:pt x="286" y="230"/>
                  </a:lnTo>
                  <a:lnTo>
                    <a:pt x="281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7" y="294"/>
                  </a:lnTo>
                  <a:lnTo>
                    <a:pt x="236" y="303"/>
                  </a:lnTo>
                  <a:lnTo>
                    <a:pt x="224" y="311"/>
                  </a:lnTo>
                  <a:lnTo>
                    <a:pt x="211" y="319"/>
                  </a:lnTo>
                  <a:lnTo>
                    <a:pt x="196" y="324"/>
                  </a:lnTo>
                  <a:lnTo>
                    <a:pt x="181" y="328"/>
                  </a:lnTo>
                  <a:lnTo>
                    <a:pt x="165" y="330"/>
                  </a:lnTo>
                  <a:lnTo>
                    <a:pt x="148" y="332"/>
                  </a:lnTo>
                  <a:lnTo>
                    <a:pt x="130" y="330"/>
                  </a:lnTo>
                  <a:lnTo>
                    <a:pt x="114" y="328"/>
                  </a:lnTo>
                  <a:lnTo>
                    <a:pt x="98" y="324"/>
                  </a:lnTo>
                  <a:lnTo>
                    <a:pt x="84" y="319"/>
                  </a:lnTo>
                  <a:lnTo>
                    <a:pt x="71" y="311"/>
                  </a:lnTo>
                  <a:lnTo>
                    <a:pt x="59" y="303"/>
                  </a:lnTo>
                  <a:lnTo>
                    <a:pt x="47" y="294"/>
                  </a:lnTo>
                  <a:lnTo>
                    <a:pt x="38" y="283"/>
                  </a:lnTo>
                  <a:lnTo>
                    <a:pt x="29" y="271"/>
                  </a:lnTo>
                  <a:lnTo>
                    <a:pt x="21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5" y="215"/>
                  </a:lnTo>
                  <a:lnTo>
                    <a:pt x="2" y="199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5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1" y="75"/>
                  </a:lnTo>
                  <a:lnTo>
                    <a:pt x="29" y="62"/>
                  </a:lnTo>
                  <a:lnTo>
                    <a:pt x="38" y="50"/>
                  </a:lnTo>
                  <a:lnTo>
                    <a:pt x="47" y="39"/>
                  </a:lnTo>
                  <a:lnTo>
                    <a:pt x="59" y="29"/>
                  </a:lnTo>
                  <a:lnTo>
                    <a:pt x="71" y="21"/>
                  </a:lnTo>
                  <a:lnTo>
                    <a:pt x="84" y="14"/>
                  </a:lnTo>
                  <a:lnTo>
                    <a:pt x="98" y="8"/>
                  </a:lnTo>
                  <a:lnTo>
                    <a:pt x="114" y="3"/>
                  </a:lnTo>
                  <a:lnTo>
                    <a:pt x="130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11" y="14"/>
                  </a:lnTo>
                  <a:lnTo>
                    <a:pt x="224" y="21"/>
                  </a:lnTo>
                  <a:lnTo>
                    <a:pt x="236" y="29"/>
                  </a:lnTo>
                  <a:lnTo>
                    <a:pt x="247" y="39"/>
                  </a:lnTo>
                  <a:lnTo>
                    <a:pt x="258" y="50"/>
                  </a:lnTo>
                  <a:lnTo>
                    <a:pt x="267" y="62"/>
                  </a:lnTo>
                  <a:lnTo>
                    <a:pt x="274" y="75"/>
                  </a:lnTo>
                  <a:lnTo>
                    <a:pt x="281" y="87"/>
                  </a:lnTo>
                  <a:lnTo>
                    <a:pt x="286" y="103"/>
                  </a:lnTo>
                  <a:lnTo>
                    <a:pt x="290" y="118"/>
                  </a:lnTo>
                  <a:lnTo>
                    <a:pt x="294" y="133"/>
                  </a:lnTo>
                  <a:lnTo>
                    <a:pt x="295" y="149"/>
                  </a:ln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7" name="Freeform 35"/>
            <p:cNvSpPr>
              <a:spLocks/>
            </p:cNvSpPr>
            <p:nvPr/>
          </p:nvSpPr>
          <p:spPr bwMode="auto">
            <a:xfrm>
              <a:off x="3475" y="2442"/>
              <a:ext cx="93" cy="105"/>
            </a:xfrm>
            <a:custGeom>
              <a:avLst/>
              <a:gdLst>
                <a:gd name="T0" fmla="*/ 0 w 279"/>
                <a:gd name="T1" fmla="*/ 0 h 313"/>
                <a:gd name="T2" fmla="*/ 0 w 279"/>
                <a:gd name="T3" fmla="*/ 0 h 313"/>
                <a:gd name="T4" fmla="*/ 0 w 279"/>
                <a:gd name="T5" fmla="*/ 0 h 313"/>
                <a:gd name="T6" fmla="*/ 0 w 279"/>
                <a:gd name="T7" fmla="*/ 0 h 313"/>
                <a:gd name="T8" fmla="*/ 0 w 279"/>
                <a:gd name="T9" fmla="*/ 0 h 313"/>
                <a:gd name="T10" fmla="*/ 0 w 279"/>
                <a:gd name="T11" fmla="*/ 0 h 313"/>
                <a:gd name="T12" fmla="*/ 0 w 279"/>
                <a:gd name="T13" fmla="*/ 0 h 313"/>
                <a:gd name="T14" fmla="*/ 0 w 279"/>
                <a:gd name="T15" fmla="*/ 0 h 313"/>
                <a:gd name="T16" fmla="*/ 0 w 279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9"/>
                <a:gd name="T28" fmla="*/ 0 h 313"/>
                <a:gd name="T29" fmla="*/ 279 w 279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9" h="313">
                  <a:moveTo>
                    <a:pt x="0" y="0"/>
                  </a:moveTo>
                  <a:lnTo>
                    <a:pt x="42" y="0"/>
                  </a:lnTo>
                  <a:lnTo>
                    <a:pt x="141" y="274"/>
                  </a:lnTo>
                  <a:lnTo>
                    <a:pt x="143" y="274"/>
                  </a:lnTo>
                  <a:lnTo>
                    <a:pt x="239" y="0"/>
                  </a:lnTo>
                  <a:lnTo>
                    <a:pt x="279" y="0"/>
                  </a:lnTo>
                  <a:lnTo>
                    <a:pt x="162" y="313"/>
                  </a:lnTo>
                  <a:lnTo>
                    <a:pt x="121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8" name="Freeform 36"/>
            <p:cNvSpPr>
              <a:spLocks noEditPoints="1"/>
            </p:cNvSpPr>
            <p:nvPr/>
          </p:nvSpPr>
          <p:spPr bwMode="auto">
            <a:xfrm>
              <a:off x="3576" y="2439"/>
              <a:ext cx="93" cy="111"/>
            </a:xfrm>
            <a:custGeom>
              <a:avLst/>
              <a:gdLst>
                <a:gd name="T0" fmla="*/ 0 w 279"/>
                <a:gd name="T1" fmla="*/ 0 h 332"/>
                <a:gd name="T2" fmla="*/ 0 w 279"/>
                <a:gd name="T3" fmla="*/ 0 h 332"/>
                <a:gd name="T4" fmla="*/ 0 w 279"/>
                <a:gd name="T5" fmla="*/ 0 h 332"/>
                <a:gd name="T6" fmla="*/ 0 w 279"/>
                <a:gd name="T7" fmla="*/ 0 h 332"/>
                <a:gd name="T8" fmla="*/ 0 w 279"/>
                <a:gd name="T9" fmla="*/ 0 h 332"/>
                <a:gd name="T10" fmla="*/ 0 w 279"/>
                <a:gd name="T11" fmla="*/ 0 h 332"/>
                <a:gd name="T12" fmla="*/ 0 w 279"/>
                <a:gd name="T13" fmla="*/ 0 h 332"/>
                <a:gd name="T14" fmla="*/ 0 w 279"/>
                <a:gd name="T15" fmla="*/ 0 h 332"/>
                <a:gd name="T16" fmla="*/ 0 w 279"/>
                <a:gd name="T17" fmla="*/ 0 h 332"/>
                <a:gd name="T18" fmla="*/ 0 w 279"/>
                <a:gd name="T19" fmla="*/ 0 h 332"/>
                <a:gd name="T20" fmla="*/ 0 w 279"/>
                <a:gd name="T21" fmla="*/ 0 h 332"/>
                <a:gd name="T22" fmla="*/ 0 w 279"/>
                <a:gd name="T23" fmla="*/ 0 h 332"/>
                <a:gd name="T24" fmla="*/ 0 w 279"/>
                <a:gd name="T25" fmla="*/ 0 h 332"/>
                <a:gd name="T26" fmla="*/ 0 w 279"/>
                <a:gd name="T27" fmla="*/ 0 h 332"/>
                <a:gd name="T28" fmla="*/ 0 w 279"/>
                <a:gd name="T29" fmla="*/ 0 h 332"/>
                <a:gd name="T30" fmla="*/ 0 w 279"/>
                <a:gd name="T31" fmla="*/ 0 h 332"/>
                <a:gd name="T32" fmla="*/ 0 w 279"/>
                <a:gd name="T33" fmla="*/ 0 h 332"/>
                <a:gd name="T34" fmla="*/ 0 w 279"/>
                <a:gd name="T35" fmla="*/ 0 h 332"/>
                <a:gd name="T36" fmla="*/ 0 w 279"/>
                <a:gd name="T37" fmla="*/ 0 h 332"/>
                <a:gd name="T38" fmla="*/ 0 w 279"/>
                <a:gd name="T39" fmla="*/ 0 h 332"/>
                <a:gd name="T40" fmla="*/ 0 w 279"/>
                <a:gd name="T41" fmla="*/ 0 h 332"/>
                <a:gd name="T42" fmla="*/ 0 w 279"/>
                <a:gd name="T43" fmla="*/ 0 h 332"/>
                <a:gd name="T44" fmla="*/ 0 w 279"/>
                <a:gd name="T45" fmla="*/ 0 h 332"/>
                <a:gd name="T46" fmla="*/ 0 w 279"/>
                <a:gd name="T47" fmla="*/ 0 h 332"/>
                <a:gd name="T48" fmla="*/ 0 w 279"/>
                <a:gd name="T49" fmla="*/ 0 h 332"/>
                <a:gd name="T50" fmla="*/ 0 w 279"/>
                <a:gd name="T51" fmla="*/ 0 h 332"/>
                <a:gd name="T52" fmla="*/ 0 w 279"/>
                <a:gd name="T53" fmla="*/ 0 h 332"/>
                <a:gd name="T54" fmla="*/ 0 w 279"/>
                <a:gd name="T55" fmla="*/ 0 h 332"/>
                <a:gd name="T56" fmla="*/ 0 w 279"/>
                <a:gd name="T57" fmla="*/ 0 h 332"/>
                <a:gd name="T58" fmla="*/ 0 w 279"/>
                <a:gd name="T59" fmla="*/ 0 h 332"/>
                <a:gd name="T60" fmla="*/ 0 w 279"/>
                <a:gd name="T61" fmla="*/ 0 h 332"/>
                <a:gd name="T62" fmla="*/ 0 w 279"/>
                <a:gd name="T63" fmla="*/ 0 h 332"/>
                <a:gd name="T64" fmla="*/ 0 w 279"/>
                <a:gd name="T65" fmla="*/ 0 h 332"/>
                <a:gd name="T66" fmla="*/ 0 w 279"/>
                <a:gd name="T67" fmla="*/ 0 h 332"/>
                <a:gd name="T68" fmla="*/ 0 w 279"/>
                <a:gd name="T69" fmla="*/ 0 h 332"/>
                <a:gd name="T70" fmla="*/ 0 w 279"/>
                <a:gd name="T71" fmla="*/ 0 h 332"/>
                <a:gd name="T72" fmla="*/ 0 w 279"/>
                <a:gd name="T73" fmla="*/ 0 h 332"/>
                <a:gd name="T74" fmla="*/ 0 w 279"/>
                <a:gd name="T75" fmla="*/ 0 h 332"/>
                <a:gd name="T76" fmla="*/ 0 w 279"/>
                <a:gd name="T77" fmla="*/ 0 h 332"/>
                <a:gd name="T78" fmla="*/ 0 w 279"/>
                <a:gd name="T79" fmla="*/ 0 h 332"/>
                <a:gd name="T80" fmla="*/ 0 w 279"/>
                <a:gd name="T81" fmla="*/ 0 h 332"/>
                <a:gd name="T82" fmla="*/ 0 w 279"/>
                <a:gd name="T83" fmla="*/ 0 h 332"/>
                <a:gd name="T84" fmla="*/ 0 w 279"/>
                <a:gd name="T85" fmla="*/ 0 h 332"/>
                <a:gd name="T86" fmla="*/ 0 w 279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332"/>
                <a:gd name="T134" fmla="*/ 279 w 27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332">
                  <a:moveTo>
                    <a:pt x="240" y="145"/>
                  </a:moveTo>
                  <a:lnTo>
                    <a:pt x="240" y="134"/>
                  </a:lnTo>
                  <a:lnTo>
                    <a:pt x="238" y="123"/>
                  </a:lnTo>
                  <a:lnTo>
                    <a:pt x="236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4" y="83"/>
                  </a:lnTo>
                  <a:lnTo>
                    <a:pt x="219" y="75"/>
                  </a:lnTo>
                  <a:lnTo>
                    <a:pt x="213" y="67"/>
                  </a:lnTo>
                  <a:lnTo>
                    <a:pt x="207" y="59"/>
                  </a:lnTo>
                  <a:lnTo>
                    <a:pt x="199" y="53"/>
                  </a:lnTo>
                  <a:lnTo>
                    <a:pt x="191" y="46"/>
                  </a:lnTo>
                  <a:lnTo>
                    <a:pt x="182" y="42"/>
                  </a:lnTo>
                  <a:lnTo>
                    <a:pt x="173" y="38"/>
                  </a:lnTo>
                  <a:lnTo>
                    <a:pt x="163" y="35"/>
                  </a:lnTo>
                  <a:lnTo>
                    <a:pt x="152" y="33"/>
                  </a:lnTo>
                  <a:lnTo>
                    <a:pt x="141" y="32"/>
                  </a:lnTo>
                  <a:lnTo>
                    <a:pt x="129" y="33"/>
                  </a:lnTo>
                  <a:lnTo>
                    <a:pt x="118" y="35"/>
                  </a:lnTo>
                  <a:lnTo>
                    <a:pt x="109" y="38"/>
                  </a:lnTo>
                  <a:lnTo>
                    <a:pt x="99" y="42"/>
                  </a:lnTo>
                  <a:lnTo>
                    <a:pt x="90" y="46"/>
                  </a:lnTo>
                  <a:lnTo>
                    <a:pt x="83" y="53"/>
                  </a:lnTo>
                  <a:lnTo>
                    <a:pt x="75" y="59"/>
                  </a:lnTo>
                  <a:lnTo>
                    <a:pt x="69" y="67"/>
                  </a:lnTo>
                  <a:lnTo>
                    <a:pt x="62" y="75"/>
                  </a:lnTo>
                  <a:lnTo>
                    <a:pt x="57" y="84"/>
                  </a:lnTo>
                  <a:lnTo>
                    <a:pt x="52" y="93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8" y="145"/>
                  </a:lnTo>
                  <a:lnTo>
                    <a:pt x="240" y="145"/>
                  </a:lnTo>
                  <a:close/>
                  <a:moveTo>
                    <a:pt x="38" y="176"/>
                  </a:moveTo>
                  <a:lnTo>
                    <a:pt x="38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7" y="230"/>
                  </a:lnTo>
                  <a:lnTo>
                    <a:pt x="51" y="240"/>
                  </a:lnTo>
                  <a:lnTo>
                    <a:pt x="57" y="249"/>
                  </a:lnTo>
                  <a:lnTo>
                    <a:pt x="62" y="259"/>
                  </a:lnTo>
                  <a:lnTo>
                    <a:pt x="69" y="268"/>
                  </a:lnTo>
                  <a:lnTo>
                    <a:pt x="76" y="275"/>
                  </a:lnTo>
                  <a:lnTo>
                    <a:pt x="85" y="282"/>
                  </a:lnTo>
                  <a:lnTo>
                    <a:pt x="95" y="288"/>
                  </a:lnTo>
                  <a:lnTo>
                    <a:pt x="104" y="293"/>
                  </a:lnTo>
                  <a:lnTo>
                    <a:pt x="116" y="297"/>
                  </a:lnTo>
                  <a:lnTo>
                    <a:pt x="128" y="299"/>
                  </a:lnTo>
                  <a:lnTo>
                    <a:pt x="141" y="299"/>
                  </a:lnTo>
                  <a:lnTo>
                    <a:pt x="151" y="299"/>
                  </a:lnTo>
                  <a:lnTo>
                    <a:pt x="160" y="298"/>
                  </a:lnTo>
                  <a:lnTo>
                    <a:pt x="170" y="296"/>
                  </a:lnTo>
                  <a:lnTo>
                    <a:pt x="179" y="294"/>
                  </a:lnTo>
                  <a:lnTo>
                    <a:pt x="186" y="291"/>
                  </a:lnTo>
                  <a:lnTo>
                    <a:pt x="194" y="287"/>
                  </a:lnTo>
                  <a:lnTo>
                    <a:pt x="200" y="283"/>
                  </a:lnTo>
                  <a:lnTo>
                    <a:pt x="207" y="278"/>
                  </a:lnTo>
                  <a:lnTo>
                    <a:pt x="212" y="272"/>
                  </a:lnTo>
                  <a:lnTo>
                    <a:pt x="218" y="266"/>
                  </a:lnTo>
                  <a:lnTo>
                    <a:pt x="222" y="259"/>
                  </a:lnTo>
                  <a:lnTo>
                    <a:pt x="226" y="253"/>
                  </a:lnTo>
                  <a:lnTo>
                    <a:pt x="231" y="245"/>
                  </a:lnTo>
                  <a:lnTo>
                    <a:pt x="234" y="237"/>
                  </a:lnTo>
                  <a:lnTo>
                    <a:pt x="237" y="228"/>
                  </a:lnTo>
                  <a:lnTo>
                    <a:pt x="239" y="219"/>
                  </a:lnTo>
                  <a:lnTo>
                    <a:pt x="278" y="219"/>
                  </a:lnTo>
                  <a:lnTo>
                    <a:pt x="274" y="232"/>
                  </a:lnTo>
                  <a:lnTo>
                    <a:pt x="271" y="245"/>
                  </a:lnTo>
                  <a:lnTo>
                    <a:pt x="266" y="256"/>
                  </a:lnTo>
                  <a:lnTo>
                    <a:pt x="261" y="267"/>
                  </a:lnTo>
                  <a:lnTo>
                    <a:pt x="254" y="278"/>
                  </a:lnTo>
                  <a:lnTo>
                    <a:pt x="248" y="286"/>
                  </a:lnTo>
                  <a:lnTo>
                    <a:pt x="241" y="295"/>
                  </a:lnTo>
                  <a:lnTo>
                    <a:pt x="233" y="302"/>
                  </a:lnTo>
                  <a:lnTo>
                    <a:pt x="224" y="309"/>
                  </a:lnTo>
                  <a:lnTo>
                    <a:pt x="214" y="315"/>
                  </a:lnTo>
                  <a:lnTo>
                    <a:pt x="205" y="320"/>
                  </a:lnTo>
                  <a:lnTo>
                    <a:pt x="194" y="324"/>
                  </a:lnTo>
                  <a:lnTo>
                    <a:pt x="182" y="327"/>
                  </a:lnTo>
                  <a:lnTo>
                    <a:pt x="169" y="329"/>
                  </a:lnTo>
                  <a:lnTo>
                    <a:pt x="155" y="332"/>
                  </a:lnTo>
                  <a:lnTo>
                    <a:pt x="141" y="332"/>
                  </a:lnTo>
                  <a:lnTo>
                    <a:pt x="123" y="330"/>
                  </a:lnTo>
                  <a:lnTo>
                    <a:pt x="106" y="328"/>
                  </a:lnTo>
                  <a:lnTo>
                    <a:pt x="91" y="324"/>
                  </a:lnTo>
                  <a:lnTo>
                    <a:pt x="77" y="319"/>
                  </a:lnTo>
                  <a:lnTo>
                    <a:pt x="64" y="311"/>
                  </a:lnTo>
                  <a:lnTo>
                    <a:pt x="52" y="302"/>
                  </a:lnTo>
                  <a:lnTo>
                    <a:pt x="43" y="293"/>
                  </a:lnTo>
                  <a:lnTo>
                    <a:pt x="33" y="282"/>
                  </a:lnTo>
                  <a:lnTo>
                    <a:pt x="25" y="270"/>
                  </a:lnTo>
                  <a:lnTo>
                    <a:pt x="18" y="258"/>
                  </a:lnTo>
                  <a:lnTo>
                    <a:pt x="13" y="244"/>
                  </a:lnTo>
                  <a:lnTo>
                    <a:pt x="8" y="230"/>
                  </a:lnTo>
                  <a:lnTo>
                    <a:pt x="4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4" y="120"/>
                  </a:lnTo>
                  <a:lnTo>
                    <a:pt x="8" y="106"/>
                  </a:lnTo>
                  <a:lnTo>
                    <a:pt x="13" y="91"/>
                  </a:lnTo>
                  <a:lnTo>
                    <a:pt x="18" y="78"/>
                  </a:lnTo>
                  <a:lnTo>
                    <a:pt x="25" y="65"/>
                  </a:lnTo>
                  <a:lnTo>
                    <a:pt x="33" y="52"/>
                  </a:lnTo>
                  <a:lnTo>
                    <a:pt x="43" y="41"/>
                  </a:lnTo>
                  <a:lnTo>
                    <a:pt x="52" y="31"/>
                  </a:lnTo>
                  <a:lnTo>
                    <a:pt x="64" y="22"/>
                  </a:lnTo>
                  <a:lnTo>
                    <a:pt x="77" y="14"/>
                  </a:lnTo>
                  <a:lnTo>
                    <a:pt x="91" y="9"/>
                  </a:lnTo>
                  <a:lnTo>
                    <a:pt x="106" y="4"/>
                  </a:lnTo>
                  <a:lnTo>
                    <a:pt x="123" y="1"/>
                  </a:lnTo>
                  <a:lnTo>
                    <a:pt x="141" y="0"/>
                  </a:lnTo>
                  <a:lnTo>
                    <a:pt x="159" y="1"/>
                  </a:lnTo>
                  <a:lnTo>
                    <a:pt x="176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39" y="43"/>
                  </a:lnTo>
                  <a:lnTo>
                    <a:pt x="249" y="55"/>
                  </a:lnTo>
                  <a:lnTo>
                    <a:pt x="257" y="68"/>
                  </a:lnTo>
                  <a:lnTo>
                    <a:pt x="263" y="82"/>
                  </a:lnTo>
                  <a:lnTo>
                    <a:pt x="268" y="96"/>
                  </a:lnTo>
                  <a:lnTo>
                    <a:pt x="273" y="111"/>
                  </a:lnTo>
                  <a:lnTo>
                    <a:pt x="276" y="127"/>
                  </a:lnTo>
                  <a:lnTo>
                    <a:pt x="278" y="144"/>
                  </a:lnTo>
                  <a:lnTo>
                    <a:pt x="279" y="160"/>
                  </a:lnTo>
                  <a:lnTo>
                    <a:pt x="279" y="176"/>
                  </a:lnTo>
                  <a:lnTo>
                    <a:pt x="38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9" name="Freeform 37"/>
            <p:cNvSpPr>
              <a:spLocks/>
            </p:cNvSpPr>
            <p:nvPr/>
          </p:nvSpPr>
          <p:spPr bwMode="auto">
            <a:xfrm>
              <a:off x="3686" y="2439"/>
              <a:ext cx="84" cy="108"/>
            </a:xfrm>
            <a:custGeom>
              <a:avLst/>
              <a:gdLst>
                <a:gd name="T0" fmla="*/ 0 w 254"/>
                <a:gd name="T1" fmla="*/ 0 h 323"/>
                <a:gd name="T2" fmla="*/ 0 w 254"/>
                <a:gd name="T3" fmla="*/ 0 h 323"/>
                <a:gd name="T4" fmla="*/ 0 w 254"/>
                <a:gd name="T5" fmla="*/ 0 h 323"/>
                <a:gd name="T6" fmla="*/ 0 w 254"/>
                <a:gd name="T7" fmla="*/ 0 h 323"/>
                <a:gd name="T8" fmla="*/ 0 w 254"/>
                <a:gd name="T9" fmla="*/ 0 h 323"/>
                <a:gd name="T10" fmla="*/ 0 w 254"/>
                <a:gd name="T11" fmla="*/ 0 h 323"/>
                <a:gd name="T12" fmla="*/ 0 w 254"/>
                <a:gd name="T13" fmla="*/ 0 h 323"/>
                <a:gd name="T14" fmla="*/ 0 w 254"/>
                <a:gd name="T15" fmla="*/ 0 h 323"/>
                <a:gd name="T16" fmla="*/ 0 w 254"/>
                <a:gd name="T17" fmla="*/ 0 h 323"/>
                <a:gd name="T18" fmla="*/ 0 w 254"/>
                <a:gd name="T19" fmla="*/ 0 h 323"/>
                <a:gd name="T20" fmla="*/ 0 w 254"/>
                <a:gd name="T21" fmla="*/ 0 h 323"/>
                <a:gd name="T22" fmla="*/ 0 w 254"/>
                <a:gd name="T23" fmla="*/ 0 h 323"/>
                <a:gd name="T24" fmla="*/ 0 w 254"/>
                <a:gd name="T25" fmla="*/ 0 h 323"/>
                <a:gd name="T26" fmla="*/ 0 w 254"/>
                <a:gd name="T27" fmla="*/ 0 h 323"/>
                <a:gd name="T28" fmla="*/ 0 w 254"/>
                <a:gd name="T29" fmla="*/ 0 h 323"/>
                <a:gd name="T30" fmla="*/ 0 w 254"/>
                <a:gd name="T31" fmla="*/ 0 h 323"/>
                <a:gd name="T32" fmla="*/ 0 w 254"/>
                <a:gd name="T33" fmla="*/ 0 h 323"/>
                <a:gd name="T34" fmla="*/ 0 w 254"/>
                <a:gd name="T35" fmla="*/ 0 h 323"/>
                <a:gd name="T36" fmla="*/ 0 w 254"/>
                <a:gd name="T37" fmla="*/ 0 h 323"/>
                <a:gd name="T38" fmla="*/ 0 w 254"/>
                <a:gd name="T39" fmla="*/ 0 h 323"/>
                <a:gd name="T40" fmla="*/ 0 w 254"/>
                <a:gd name="T41" fmla="*/ 0 h 323"/>
                <a:gd name="T42" fmla="*/ 0 w 254"/>
                <a:gd name="T43" fmla="*/ 0 h 323"/>
                <a:gd name="T44" fmla="*/ 0 w 254"/>
                <a:gd name="T45" fmla="*/ 0 h 323"/>
                <a:gd name="T46" fmla="*/ 0 w 254"/>
                <a:gd name="T47" fmla="*/ 0 h 323"/>
                <a:gd name="T48" fmla="*/ 0 w 254"/>
                <a:gd name="T49" fmla="*/ 0 h 323"/>
                <a:gd name="T50" fmla="*/ 0 w 254"/>
                <a:gd name="T51" fmla="*/ 0 h 323"/>
                <a:gd name="T52" fmla="*/ 0 w 254"/>
                <a:gd name="T53" fmla="*/ 0 h 323"/>
                <a:gd name="T54" fmla="*/ 0 w 254"/>
                <a:gd name="T55" fmla="*/ 0 h 323"/>
                <a:gd name="T56" fmla="*/ 0 w 254"/>
                <a:gd name="T57" fmla="*/ 0 h 323"/>
                <a:gd name="T58" fmla="*/ 0 w 254"/>
                <a:gd name="T59" fmla="*/ 0 h 323"/>
                <a:gd name="T60" fmla="*/ 0 w 254"/>
                <a:gd name="T61" fmla="*/ 0 h 323"/>
                <a:gd name="T62" fmla="*/ 0 w 254"/>
                <a:gd name="T63" fmla="*/ 0 h 323"/>
                <a:gd name="T64" fmla="*/ 0 w 254"/>
                <a:gd name="T65" fmla="*/ 0 h 323"/>
                <a:gd name="T66" fmla="*/ 0 w 254"/>
                <a:gd name="T67" fmla="*/ 0 h 323"/>
                <a:gd name="T68" fmla="*/ 0 w 254"/>
                <a:gd name="T69" fmla="*/ 0 h 323"/>
                <a:gd name="T70" fmla="*/ 0 w 254"/>
                <a:gd name="T71" fmla="*/ 0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4"/>
                <a:gd name="T109" fmla="*/ 0 h 323"/>
                <a:gd name="T110" fmla="*/ 254 w 254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4" h="323">
                  <a:moveTo>
                    <a:pt x="0" y="10"/>
                  </a:moveTo>
                  <a:lnTo>
                    <a:pt x="38" y="10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42" y="56"/>
                  </a:lnTo>
                  <a:lnTo>
                    <a:pt x="45" y="50"/>
                  </a:lnTo>
                  <a:lnTo>
                    <a:pt x="50" y="43"/>
                  </a:lnTo>
                  <a:lnTo>
                    <a:pt x="55" y="38"/>
                  </a:lnTo>
                  <a:lnTo>
                    <a:pt x="59" y="32"/>
                  </a:lnTo>
                  <a:lnTo>
                    <a:pt x="66" y="27"/>
                  </a:lnTo>
                  <a:lnTo>
                    <a:pt x="71" y="22"/>
                  </a:lnTo>
                  <a:lnTo>
                    <a:pt x="78" y="17"/>
                  </a:lnTo>
                  <a:lnTo>
                    <a:pt x="85" y="14"/>
                  </a:lnTo>
                  <a:lnTo>
                    <a:pt x="92" y="11"/>
                  </a:lnTo>
                  <a:lnTo>
                    <a:pt x="99" y="8"/>
                  </a:lnTo>
                  <a:lnTo>
                    <a:pt x="107" y="4"/>
                  </a:lnTo>
                  <a:lnTo>
                    <a:pt x="115" y="3"/>
                  </a:lnTo>
                  <a:lnTo>
                    <a:pt x="123" y="1"/>
                  </a:lnTo>
                  <a:lnTo>
                    <a:pt x="131" y="1"/>
                  </a:lnTo>
                  <a:lnTo>
                    <a:pt x="139" y="0"/>
                  </a:lnTo>
                  <a:lnTo>
                    <a:pt x="156" y="1"/>
                  </a:lnTo>
                  <a:lnTo>
                    <a:pt x="170" y="2"/>
                  </a:lnTo>
                  <a:lnTo>
                    <a:pt x="183" y="5"/>
                  </a:lnTo>
                  <a:lnTo>
                    <a:pt x="194" y="9"/>
                  </a:lnTo>
                  <a:lnTo>
                    <a:pt x="205" y="13"/>
                  </a:lnTo>
                  <a:lnTo>
                    <a:pt x="214" y="18"/>
                  </a:lnTo>
                  <a:lnTo>
                    <a:pt x="223" y="25"/>
                  </a:lnTo>
                  <a:lnTo>
                    <a:pt x="230" y="32"/>
                  </a:lnTo>
                  <a:lnTo>
                    <a:pt x="235" y="41"/>
                  </a:lnTo>
                  <a:lnTo>
                    <a:pt x="241" y="50"/>
                  </a:lnTo>
                  <a:lnTo>
                    <a:pt x="245" y="60"/>
                  </a:lnTo>
                  <a:lnTo>
                    <a:pt x="248" y="70"/>
                  </a:lnTo>
                  <a:lnTo>
                    <a:pt x="251" y="82"/>
                  </a:lnTo>
                  <a:lnTo>
                    <a:pt x="253" y="94"/>
                  </a:lnTo>
                  <a:lnTo>
                    <a:pt x="254" y="107"/>
                  </a:lnTo>
                  <a:lnTo>
                    <a:pt x="254" y="121"/>
                  </a:lnTo>
                  <a:lnTo>
                    <a:pt x="254" y="323"/>
                  </a:lnTo>
                  <a:lnTo>
                    <a:pt x="216" y="323"/>
                  </a:lnTo>
                  <a:lnTo>
                    <a:pt x="216" y="127"/>
                  </a:lnTo>
                  <a:lnTo>
                    <a:pt x="215" y="108"/>
                  </a:lnTo>
                  <a:lnTo>
                    <a:pt x="212" y="90"/>
                  </a:lnTo>
                  <a:lnTo>
                    <a:pt x="210" y="82"/>
                  </a:lnTo>
                  <a:lnTo>
                    <a:pt x="207" y="73"/>
                  </a:lnTo>
                  <a:lnTo>
                    <a:pt x="203" y="67"/>
                  </a:lnTo>
                  <a:lnTo>
                    <a:pt x="200" y="59"/>
                  </a:lnTo>
                  <a:lnTo>
                    <a:pt x="194" y="54"/>
                  </a:lnTo>
                  <a:lnTo>
                    <a:pt x="189" y="49"/>
                  </a:lnTo>
                  <a:lnTo>
                    <a:pt x="183" y="43"/>
                  </a:lnTo>
                  <a:lnTo>
                    <a:pt x="175" y="40"/>
                  </a:lnTo>
                  <a:lnTo>
                    <a:pt x="166" y="37"/>
                  </a:lnTo>
                  <a:lnTo>
                    <a:pt x="158" y="35"/>
                  </a:lnTo>
                  <a:lnTo>
                    <a:pt x="147" y="32"/>
                  </a:lnTo>
                  <a:lnTo>
                    <a:pt x="136" y="32"/>
                  </a:lnTo>
                  <a:lnTo>
                    <a:pt x="125" y="33"/>
                  </a:lnTo>
                  <a:lnTo>
                    <a:pt x="115" y="35"/>
                  </a:lnTo>
                  <a:lnTo>
                    <a:pt x="105" y="37"/>
                  </a:lnTo>
                  <a:lnTo>
                    <a:pt x="95" y="41"/>
                  </a:lnTo>
                  <a:lnTo>
                    <a:pt x="86" y="45"/>
                  </a:lnTo>
                  <a:lnTo>
                    <a:pt x="79" y="51"/>
                  </a:lnTo>
                  <a:lnTo>
                    <a:pt x="71" y="56"/>
                  </a:lnTo>
                  <a:lnTo>
                    <a:pt x="65" y="64"/>
                  </a:lnTo>
                  <a:lnTo>
                    <a:pt x="58" y="71"/>
                  </a:lnTo>
                  <a:lnTo>
                    <a:pt x="54" y="79"/>
                  </a:lnTo>
                  <a:lnTo>
                    <a:pt x="50" y="87"/>
                  </a:lnTo>
                  <a:lnTo>
                    <a:pt x="45" y="97"/>
                  </a:lnTo>
                  <a:lnTo>
                    <a:pt x="42" y="107"/>
                  </a:lnTo>
                  <a:lnTo>
                    <a:pt x="40" y="118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8" y="323"/>
                  </a:lnTo>
                  <a:lnTo>
                    <a:pt x="0" y="3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0" name="Freeform 38"/>
            <p:cNvSpPr>
              <a:spLocks noEditPoints="1"/>
            </p:cNvSpPr>
            <p:nvPr/>
          </p:nvSpPr>
          <p:spPr bwMode="auto">
            <a:xfrm>
              <a:off x="3795" y="2402"/>
              <a:ext cx="12" cy="145"/>
            </a:xfrm>
            <a:custGeom>
              <a:avLst/>
              <a:gdLst>
                <a:gd name="T0" fmla="*/ 0 w 38"/>
                <a:gd name="T1" fmla="*/ 0 h 434"/>
                <a:gd name="T2" fmla="*/ 0 w 38"/>
                <a:gd name="T3" fmla="*/ 0 h 434"/>
                <a:gd name="T4" fmla="*/ 0 w 38"/>
                <a:gd name="T5" fmla="*/ 0 h 434"/>
                <a:gd name="T6" fmla="*/ 0 w 38"/>
                <a:gd name="T7" fmla="*/ 0 h 434"/>
                <a:gd name="T8" fmla="*/ 0 w 38"/>
                <a:gd name="T9" fmla="*/ 0 h 434"/>
                <a:gd name="T10" fmla="*/ 0 w 38"/>
                <a:gd name="T11" fmla="*/ 0 h 434"/>
                <a:gd name="T12" fmla="*/ 0 w 38"/>
                <a:gd name="T13" fmla="*/ 0 h 434"/>
                <a:gd name="T14" fmla="*/ 0 w 38"/>
                <a:gd name="T15" fmla="*/ 0 h 434"/>
                <a:gd name="T16" fmla="*/ 0 w 38"/>
                <a:gd name="T17" fmla="*/ 0 h 434"/>
                <a:gd name="T18" fmla="*/ 0 w 38"/>
                <a:gd name="T19" fmla="*/ 0 h 4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34"/>
                <a:gd name="T32" fmla="*/ 38 w 38"/>
                <a:gd name="T33" fmla="*/ 434 h 4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34">
                  <a:moveTo>
                    <a:pt x="0" y="121"/>
                  </a:moveTo>
                  <a:lnTo>
                    <a:pt x="38" y="121"/>
                  </a:lnTo>
                  <a:lnTo>
                    <a:pt x="38" y="434"/>
                  </a:lnTo>
                  <a:lnTo>
                    <a:pt x="0" y="434"/>
                  </a:lnTo>
                  <a:lnTo>
                    <a:pt x="0" y="121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1" name="Freeform 39"/>
            <p:cNvSpPr>
              <a:spLocks noEditPoints="1"/>
            </p:cNvSpPr>
            <p:nvPr/>
          </p:nvSpPr>
          <p:spPr bwMode="auto">
            <a:xfrm>
              <a:off x="3813" y="2402"/>
              <a:ext cx="32" cy="183"/>
            </a:xfrm>
            <a:custGeom>
              <a:avLst/>
              <a:gdLst>
                <a:gd name="T0" fmla="*/ 0 w 94"/>
                <a:gd name="T1" fmla="*/ 0 h 549"/>
                <a:gd name="T2" fmla="*/ 0 w 94"/>
                <a:gd name="T3" fmla="*/ 0 h 549"/>
                <a:gd name="T4" fmla="*/ 0 w 94"/>
                <a:gd name="T5" fmla="*/ 0 h 549"/>
                <a:gd name="T6" fmla="*/ 0 w 94"/>
                <a:gd name="T7" fmla="*/ 0 h 549"/>
                <a:gd name="T8" fmla="*/ 0 w 94"/>
                <a:gd name="T9" fmla="*/ 0 h 549"/>
                <a:gd name="T10" fmla="*/ 0 w 94"/>
                <a:gd name="T11" fmla="*/ 0 h 549"/>
                <a:gd name="T12" fmla="*/ 0 w 94"/>
                <a:gd name="T13" fmla="*/ 0 h 549"/>
                <a:gd name="T14" fmla="*/ 0 w 94"/>
                <a:gd name="T15" fmla="*/ 0 h 549"/>
                <a:gd name="T16" fmla="*/ 0 w 94"/>
                <a:gd name="T17" fmla="*/ 0 h 549"/>
                <a:gd name="T18" fmla="*/ 0 w 94"/>
                <a:gd name="T19" fmla="*/ 0 h 549"/>
                <a:gd name="T20" fmla="*/ 0 w 94"/>
                <a:gd name="T21" fmla="*/ 0 h 549"/>
                <a:gd name="T22" fmla="*/ 0 w 94"/>
                <a:gd name="T23" fmla="*/ 0 h 549"/>
                <a:gd name="T24" fmla="*/ 0 w 94"/>
                <a:gd name="T25" fmla="*/ 0 h 549"/>
                <a:gd name="T26" fmla="*/ 0 w 94"/>
                <a:gd name="T27" fmla="*/ 0 h 549"/>
                <a:gd name="T28" fmla="*/ 0 w 94"/>
                <a:gd name="T29" fmla="*/ 0 h 549"/>
                <a:gd name="T30" fmla="*/ 0 w 94"/>
                <a:gd name="T31" fmla="*/ 0 h 549"/>
                <a:gd name="T32" fmla="*/ 0 w 94"/>
                <a:gd name="T33" fmla="*/ 0 h 549"/>
                <a:gd name="T34" fmla="*/ 0 w 94"/>
                <a:gd name="T35" fmla="*/ 0 h 549"/>
                <a:gd name="T36" fmla="*/ 0 w 94"/>
                <a:gd name="T37" fmla="*/ 0 h 549"/>
                <a:gd name="T38" fmla="*/ 0 w 94"/>
                <a:gd name="T39" fmla="*/ 0 h 549"/>
                <a:gd name="T40" fmla="*/ 0 w 94"/>
                <a:gd name="T41" fmla="*/ 0 h 549"/>
                <a:gd name="T42" fmla="*/ 0 w 94"/>
                <a:gd name="T43" fmla="*/ 0 h 549"/>
                <a:gd name="T44" fmla="*/ 0 w 94"/>
                <a:gd name="T45" fmla="*/ 0 h 549"/>
                <a:gd name="T46" fmla="*/ 0 w 94"/>
                <a:gd name="T47" fmla="*/ 0 h 549"/>
                <a:gd name="T48" fmla="*/ 0 w 94"/>
                <a:gd name="T49" fmla="*/ 0 h 549"/>
                <a:gd name="T50" fmla="*/ 0 w 94"/>
                <a:gd name="T51" fmla="*/ 0 h 549"/>
                <a:gd name="T52" fmla="*/ 0 w 94"/>
                <a:gd name="T53" fmla="*/ 0 h 549"/>
                <a:gd name="T54" fmla="*/ 0 w 94"/>
                <a:gd name="T55" fmla="*/ 0 h 549"/>
                <a:gd name="T56" fmla="*/ 0 w 94"/>
                <a:gd name="T57" fmla="*/ 0 h 549"/>
                <a:gd name="T58" fmla="*/ 0 w 94"/>
                <a:gd name="T59" fmla="*/ 0 h 549"/>
                <a:gd name="T60" fmla="*/ 0 w 94"/>
                <a:gd name="T61" fmla="*/ 0 h 549"/>
                <a:gd name="T62" fmla="*/ 0 w 94"/>
                <a:gd name="T63" fmla="*/ 0 h 549"/>
                <a:gd name="T64" fmla="*/ 0 w 94"/>
                <a:gd name="T65" fmla="*/ 0 h 549"/>
                <a:gd name="T66" fmla="*/ 0 w 94"/>
                <a:gd name="T67" fmla="*/ 0 h 549"/>
                <a:gd name="T68" fmla="*/ 0 w 94"/>
                <a:gd name="T69" fmla="*/ 0 h 549"/>
                <a:gd name="T70" fmla="*/ 0 w 94"/>
                <a:gd name="T71" fmla="*/ 0 h 5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549"/>
                <a:gd name="T110" fmla="*/ 94 w 94"/>
                <a:gd name="T111" fmla="*/ 549 h 5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549">
                  <a:moveTo>
                    <a:pt x="56" y="0"/>
                  </a:moveTo>
                  <a:lnTo>
                    <a:pt x="94" y="0"/>
                  </a:lnTo>
                  <a:lnTo>
                    <a:pt x="94" y="61"/>
                  </a:lnTo>
                  <a:lnTo>
                    <a:pt x="56" y="61"/>
                  </a:lnTo>
                  <a:lnTo>
                    <a:pt x="56" y="0"/>
                  </a:lnTo>
                  <a:close/>
                  <a:moveTo>
                    <a:pt x="56" y="121"/>
                  </a:moveTo>
                  <a:lnTo>
                    <a:pt x="94" y="121"/>
                  </a:lnTo>
                  <a:lnTo>
                    <a:pt x="94" y="463"/>
                  </a:lnTo>
                  <a:lnTo>
                    <a:pt x="93" y="480"/>
                  </a:lnTo>
                  <a:lnTo>
                    <a:pt x="91" y="497"/>
                  </a:lnTo>
                  <a:lnTo>
                    <a:pt x="90" y="504"/>
                  </a:lnTo>
                  <a:lnTo>
                    <a:pt x="87" y="511"/>
                  </a:lnTo>
                  <a:lnTo>
                    <a:pt x="85" y="517"/>
                  </a:lnTo>
                  <a:lnTo>
                    <a:pt x="81" y="524"/>
                  </a:lnTo>
                  <a:lnTo>
                    <a:pt x="77" y="529"/>
                  </a:lnTo>
                  <a:lnTo>
                    <a:pt x="72" y="534"/>
                  </a:lnTo>
                  <a:lnTo>
                    <a:pt x="66" y="539"/>
                  </a:lnTo>
                  <a:lnTo>
                    <a:pt x="61" y="543"/>
                  </a:lnTo>
                  <a:lnTo>
                    <a:pt x="53" y="545"/>
                  </a:lnTo>
                  <a:lnTo>
                    <a:pt x="46" y="547"/>
                  </a:lnTo>
                  <a:lnTo>
                    <a:pt x="37" y="549"/>
                  </a:lnTo>
                  <a:lnTo>
                    <a:pt x="27" y="549"/>
                  </a:lnTo>
                  <a:lnTo>
                    <a:pt x="14" y="549"/>
                  </a:lnTo>
                  <a:lnTo>
                    <a:pt x="0" y="548"/>
                  </a:lnTo>
                  <a:lnTo>
                    <a:pt x="0" y="517"/>
                  </a:lnTo>
                  <a:lnTo>
                    <a:pt x="11" y="517"/>
                  </a:lnTo>
                  <a:lnTo>
                    <a:pt x="21" y="517"/>
                  </a:lnTo>
                  <a:lnTo>
                    <a:pt x="32" y="517"/>
                  </a:lnTo>
                  <a:lnTo>
                    <a:pt x="39" y="514"/>
                  </a:lnTo>
                  <a:lnTo>
                    <a:pt x="46" y="510"/>
                  </a:lnTo>
                  <a:lnTo>
                    <a:pt x="50" y="504"/>
                  </a:lnTo>
                  <a:lnTo>
                    <a:pt x="53" y="498"/>
                  </a:lnTo>
                  <a:lnTo>
                    <a:pt x="54" y="490"/>
                  </a:lnTo>
                  <a:lnTo>
                    <a:pt x="56" y="481"/>
                  </a:lnTo>
                  <a:lnTo>
                    <a:pt x="56" y="472"/>
                  </a:lnTo>
                  <a:lnTo>
                    <a:pt x="56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2" name="Freeform 40"/>
            <p:cNvSpPr>
              <a:spLocks noEditPoints="1"/>
            </p:cNvSpPr>
            <p:nvPr/>
          </p:nvSpPr>
          <p:spPr bwMode="auto">
            <a:xfrm>
              <a:off x="3864" y="2439"/>
              <a:ext cx="93" cy="111"/>
            </a:xfrm>
            <a:custGeom>
              <a:avLst/>
              <a:gdLst>
                <a:gd name="T0" fmla="*/ 0 w 279"/>
                <a:gd name="T1" fmla="*/ 0 h 332"/>
                <a:gd name="T2" fmla="*/ 0 w 279"/>
                <a:gd name="T3" fmla="*/ 0 h 332"/>
                <a:gd name="T4" fmla="*/ 0 w 279"/>
                <a:gd name="T5" fmla="*/ 0 h 332"/>
                <a:gd name="T6" fmla="*/ 0 w 279"/>
                <a:gd name="T7" fmla="*/ 0 h 332"/>
                <a:gd name="T8" fmla="*/ 0 w 279"/>
                <a:gd name="T9" fmla="*/ 0 h 332"/>
                <a:gd name="T10" fmla="*/ 0 w 279"/>
                <a:gd name="T11" fmla="*/ 0 h 332"/>
                <a:gd name="T12" fmla="*/ 0 w 279"/>
                <a:gd name="T13" fmla="*/ 0 h 332"/>
                <a:gd name="T14" fmla="*/ 0 w 279"/>
                <a:gd name="T15" fmla="*/ 0 h 332"/>
                <a:gd name="T16" fmla="*/ 0 w 279"/>
                <a:gd name="T17" fmla="*/ 0 h 332"/>
                <a:gd name="T18" fmla="*/ 0 w 279"/>
                <a:gd name="T19" fmla="*/ 0 h 332"/>
                <a:gd name="T20" fmla="*/ 0 w 279"/>
                <a:gd name="T21" fmla="*/ 0 h 332"/>
                <a:gd name="T22" fmla="*/ 0 w 279"/>
                <a:gd name="T23" fmla="*/ 0 h 332"/>
                <a:gd name="T24" fmla="*/ 0 w 279"/>
                <a:gd name="T25" fmla="*/ 0 h 332"/>
                <a:gd name="T26" fmla="*/ 0 w 279"/>
                <a:gd name="T27" fmla="*/ 0 h 332"/>
                <a:gd name="T28" fmla="*/ 0 w 279"/>
                <a:gd name="T29" fmla="*/ 0 h 332"/>
                <a:gd name="T30" fmla="*/ 0 w 279"/>
                <a:gd name="T31" fmla="*/ 0 h 332"/>
                <a:gd name="T32" fmla="*/ 0 w 279"/>
                <a:gd name="T33" fmla="*/ 0 h 332"/>
                <a:gd name="T34" fmla="*/ 0 w 279"/>
                <a:gd name="T35" fmla="*/ 0 h 332"/>
                <a:gd name="T36" fmla="*/ 0 w 279"/>
                <a:gd name="T37" fmla="*/ 0 h 332"/>
                <a:gd name="T38" fmla="*/ 0 w 279"/>
                <a:gd name="T39" fmla="*/ 0 h 332"/>
                <a:gd name="T40" fmla="*/ 0 w 279"/>
                <a:gd name="T41" fmla="*/ 0 h 332"/>
                <a:gd name="T42" fmla="*/ 0 w 279"/>
                <a:gd name="T43" fmla="*/ 0 h 332"/>
                <a:gd name="T44" fmla="*/ 0 w 279"/>
                <a:gd name="T45" fmla="*/ 0 h 332"/>
                <a:gd name="T46" fmla="*/ 0 w 279"/>
                <a:gd name="T47" fmla="*/ 0 h 332"/>
                <a:gd name="T48" fmla="*/ 0 w 279"/>
                <a:gd name="T49" fmla="*/ 0 h 332"/>
                <a:gd name="T50" fmla="*/ 0 w 279"/>
                <a:gd name="T51" fmla="*/ 0 h 332"/>
                <a:gd name="T52" fmla="*/ 0 w 279"/>
                <a:gd name="T53" fmla="*/ 0 h 332"/>
                <a:gd name="T54" fmla="*/ 0 w 279"/>
                <a:gd name="T55" fmla="*/ 0 h 332"/>
                <a:gd name="T56" fmla="*/ 0 w 279"/>
                <a:gd name="T57" fmla="*/ 0 h 332"/>
                <a:gd name="T58" fmla="*/ 0 w 279"/>
                <a:gd name="T59" fmla="*/ 0 h 332"/>
                <a:gd name="T60" fmla="*/ 0 w 279"/>
                <a:gd name="T61" fmla="*/ 0 h 332"/>
                <a:gd name="T62" fmla="*/ 0 w 279"/>
                <a:gd name="T63" fmla="*/ 0 h 332"/>
                <a:gd name="T64" fmla="*/ 0 w 279"/>
                <a:gd name="T65" fmla="*/ 0 h 332"/>
                <a:gd name="T66" fmla="*/ 0 w 279"/>
                <a:gd name="T67" fmla="*/ 0 h 332"/>
                <a:gd name="T68" fmla="*/ 0 w 279"/>
                <a:gd name="T69" fmla="*/ 0 h 332"/>
                <a:gd name="T70" fmla="*/ 0 w 279"/>
                <a:gd name="T71" fmla="*/ 0 h 332"/>
                <a:gd name="T72" fmla="*/ 0 w 279"/>
                <a:gd name="T73" fmla="*/ 0 h 332"/>
                <a:gd name="T74" fmla="*/ 0 w 279"/>
                <a:gd name="T75" fmla="*/ 0 h 332"/>
                <a:gd name="T76" fmla="*/ 0 w 279"/>
                <a:gd name="T77" fmla="*/ 0 h 332"/>
                <a:gd name="T78" fmla="*/ 0 w 279"/>
                <a:gd name="T79" fmla="*/ 0 h 332"/>
                <a:gd name="T80" fmla="*/ 0 w 279"/>
                <a:gd name="T81" fmla="*/ 0 h 332"/>
                <a:gd name="T82" fmla="*/ 0 w 279"/>
                <a:gd name="T83" fmla="*/ 0 h 332"/>
                <a:gd name="T84" fmla="*/ 0 w 279"/>
                <a:gd name="T85" fmla="*/ 0 h 332"/>
                <a:gd name="T86" fmla="*/ 0 w 279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332"/>
                <a:gd name="T134" fmla="*/ 279 w 27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332">
                  <a:moveTo>
                    <a:pt x="240" y="145"/>
                  </a:moveTo>
                  <a:lnTo>
                    <a:pt x="240" y="134"/>
                  </a:lnTo>
                  <a:lnTo>
                    <a:pt x="238" y="123"/>
                  </a:lnTo>
                  <a:lnTo>
                    <a:pt x="236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4" y="83"/>
                  </a:lnTo>
                  <a:lnTo>
                    <a:pt x="219" y="75"/>
                  </a:lnTo>
                  <a:lnTo>
                    <a:pt x="213" y="67"/>
                  </a:lnTo>
                  <a:lnTo>
                    <a:pt x="207" y="59"/>
                  </a:lnTo>
                  <a:lnTo>
                    <a:pt x="199" y="53"/>
                  </a:lnTo>
                  <a:lnTo>
                    <a:pt x="191" y="46"/>
                  </a:lnTo>
                  <a:lnTo>
                    <a:pt x="182" y="42"/>
                  </a:lnTo>
                  <a:lnTo>
                    <a:pt x="174" y="38"/>
                  </a:lnTo>
                  <a:lnTo>
                    <a:pt x="163" y="35"/>
                  </a:lnTo>
                  <a:lnTo>
                    <a:pt x="152" y="33"/>
                  </a:lnTo>
                  <a:lnTo>
                    <a:pt x="141" y="32"/>
                  </a:lnTo>
                  <a:lnTo>
                    <a:pt x="129" y="33"/>
                  </a:lnTo>
                  <a:lnTo>
                    <a:pt x="118" y="35"/>
                  </a:lnTo>
                  <a:lnTo>
                    <a:pt x="109" y="38"/>
                  </a:lnTo>
                  <a:lnTo>
                    <a:pt x="99" y="42"/>
                  </a:lnTo>
                  <a:lnTo>
                    <a:pt x="90" y="46"/>
                  </a:lnTo>
                  <a:lnTo>
                    <a:pt x="83" y="53"/>
                  </a:lnTo>
                  <a:lnTo>
                    <a:pt x="75" y="59"/>
                  </a:lnTo>
                  <a:lnTo>
                    <a:pt x="69" y="67"/>
                  </a:lnTo>
                  <a:lnTo>
                    <a:pt x="62" y="75"/>
                  </a:lnTo>
                  <a:lnTo>
                    <a:pt x="57" y="84"/>
                  </a:lnTo>
                  <a:lnTo>
                    <a:pt x="53" y="93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0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7" y="230"/>
                  </a:lnTo>
                  <a:lnTo>
                    <a:pt x="51" y="240"/>
                  </a:lnTo>
                  <a:lnTo>
                    <a:pt x="57" y="249"/>
                  </a:lnTo>
                  <a:lnTo>
                    <a:pt x="62" y="259"/>
                  </a:lnTo>
                  <a:lnTo>
                    <a:pt x="69" y="268"/>
                  </a:lnTo>
                  <a:lnTo>
                    <a:pt x="76" y="275"/>
                  </a:lnTo>
                  <a:lnTo>
                    <a:pt x="85" y="282"/>
                  </a:lnTo>
                  <a:lnTo>
                    <a:pt x="95" y="288"/>
                  </a:lnTo>
                  <a:lnTo>
                    <a:pt x="104" y="293"/>
                  </a:lnTo>
                  <a:lnTo>
                    <a:pt x="116" y="297"/>
                  </a:lnTo>
                  <a:lnTo>
                    <a:pt x="128" y="299"/>
                  </a:lnTo>
                  <a:lnTo>
                    <a:pt x="141" y="299"/>
                  </a:lnTo>
                  <a:lnTo>
                    <a:pt x="151" y="299"/>
                  </a:lnTo>
                  <a:lnTo>
                    <a:pt x="161" y="298"/>
                  </a:lnTo>
                  <a:lnTo>
                    <a:pt x="170" y="296"/>
                  </a:lnTo>
                  <a:lnTo>
                    <a:pt x="179" y="294"/>
                  </a:lnTo>
                  <a:lnTo>
                    <a:pt x="186" y="291"/>
                  </a:lnTo>
                  <a:lnTo>
                    <a:pt x="194" y="287"/>
                  </a:lnTo>
                  <a:lnTo>
                    <a:pt x="201" y="283"/>
                  </a:lnTo>
                  <a:lnTo>
                    <a:pt x="207" y="278"/>
                  </a:lnTo>
                  <a:lnTo>
                    <a:pt x="212" y="272"/>
                  </a:lnTo>
                  <a:lnTo>
                    <a:pt x="218" y="266"/>
                  </a:lnTo>
                  <a:lnTo>
                    <a:pt x="222" y="259"/>
                  </a:lnTo>
                  <a:lnTo>
                    <a:pt x="226" y="253"/>
                  </a:lnTo>
                  <a:lnTo>
                    <a:pt x="231" y="245"/>
                  </a:lnTo>
                  <a:lnTo>
                    <a:pt x="234" y="237"/>
                  </a:lnTo>
                  <a:lnTo>
                    <a:pt x="237" y="228"/>
                  </a:lnTo>
                  <a:lnTo>
                    <a:pt x="239" y="219"/>
                  </a:lnTo>
                  <a:lnTo>
                    <a:pt x="278" y="219"/>
                  </a:lnTo>
                  <a:lnTo>
                    <a:pt x="274" y="232"/>
                  </a:lnTo>
                  <a:lnTo>
                    <a:pt x="271" y="245"/>
                  </a:lnTo>
                  <a:lnTo>
                    <a:pt x="266" y="256"/>
                  </a:lnTo>
                  <a:lnTo>
                    <a:pt x="261" y="267"/>
                  </a:lnTo>
                  <a:lnTo>
                    <a:pt x="255" y="278"/>
                  </a:lnTo>
                  <a:lnTo>
                    <a:pt x="248" y="286"/>
                  </a:lnTo>
                  <a:lnTo>
                    <a:pt x="242" y="295"/>
                  </a:lnTo>
                  <a:lnTo>
                    <a:pt x="233" y="302"/>
                  </a:lnTo>
                  <a:lnTo>
                    <a:pt x="224" y="309"/>
                  </a:lnTo>
                  <a:lnTo>
                    <a:pt x="215" y="315"/>
                  </a:lnTo>
                  <a:lnTo>
                    <a:pt x="205" y="320"/>
                  </a:lnTo>
                  <a:lnTo>
                    <a:pt x="194" y="324"/>
                  </a:lnTo>
                  <a:lnTo>
                    <a:pt x="182" y="327"/>
                  </a:lnTo>
                  <a:lnTo>
                    <a:pt x="169" y="329"/>
                  </a:lnTo>
                  <a:lnTo>
                    <a:pt x="155" y="332"/>
                  </a:lnTo>
                  <a:lnTo>
                    <a:pt x="141" y="332"/>
                  </a:lnTo>
                  <a:lnTo>
                    <a:pt x="123" y="330"/>
                  </a:lnTo>
                  <a:lnTo>
                    <a:pt x="107" y="328"/>
                  </a:lnTo>
                  <a:lnTo>
                    <a:pt x="91" y="324"/>
                  </a:lnTo>
                  <a:lnTo>
                    <a:pt x="77" y="319"/>
                  </a:lnTo>
                  <a:lnTo>
                    <a:pt x="64" y="311"/>
                  </a:lnTo>
                  <a:lnTo>
                    <a:pt x="53" y="302"/>
                  </a:lnTo>
                  <a:lnTo>
                    <a:pt x="43" y="293"/>
                  </a:lnTo>
                  <a:lnTo>
                    <a:pt x="33" y="282"/>
                  </a:lnTo>
                  <a:lnTo>
                    <a:pt x="26" y="270"/>
                  </a:lnTo>
                  <a:lnTo>
                    <a:pt x="18" y="258"/>
                  </a:lnTo>
                  <a:lnTo>
                    <a:pt x="13" y="244"/>
                  </a:lnTo>
                  <a:lnTo>
                    <a:pt x="8" y="230"/>
                  </a:lnTo>
                  <a:lnTo>
                    <a:pt x="4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4" y="120"/>
                  </a:lnTo>
                  <a:lnTo>
                    <a:pt x="8" y="106"/>
                  </a:lnTo>
                  <a:lnTo>
                    <a:pt x="13" y="91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3" y="52"/>
                  </a:lnTo>
                  <a:lnTo>
                    <a:pt x="43" y="41"/>
                  </a:lnTo>
                  <a:lnTo>
                    <a:pt x="53" y="31"/>
                  </a:lnTo>
                  <a:lnTo>
                    <a:pt x="64" y="22"/>
                  </a:lnTo>
                  <a:lnTo>
                    <a:pt x="77" y="14"/>
                  </a:lnTo>
                  <a:lnTo>
                    <a:pt x="91" y="9"/>
                  </a:lnTo>
                  <a:lnTo>
                    <a:pt x="107" y="4"/>
                  </a:lnTo>
                  <a:lnTo>
                    <a:pt x="123" y="1"/>
                  </a:lnTo>
                  <a:lnTo>
                    <a:pt x="141" y="0"/>
                  </a:lnTo>
                  <a:lnTo>
                    <a:pt x="159" y="1"/>
                  </a:lnTo>
                  <a:lnTo>
                    <a:pt x="176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39" y="43"/>
                  </a:lnTo>
                  <a:lnTo>
                    <a:pt x="249" y="55"/>
                  </a:lnTo>
                  <a:lnTo>
                    <a:pt x="257" y="68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3" y="111"/>
                  </a:lnTo>
                  <a:lnTo>
                    <a:pt x="276" y="127"/>
                  </a:lnTo>
                  <a:lnTo>
                    <a:pt x="278" y="144"/>
                  </a:lnTo>
                  <a:lnTo>
                    <a:pt x="279" y="160"/>
                  </a:lnTo>
                  <a:lnTo>
                    <a:pt x="279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3" name="Freeform 41"/>
            <p:cNvSpPr>
              <a:spLocks/>
            </p:cNvSpPr>
            <p:nvPr/>
          </p:nvSpPr>
          <p:spPr bwMode="auto">
            <a:xfrm>
              <a:off x="2587" y="2685"/>
              <a:ext cx="87" cy="104"/>
            </a:xfrm>
            <a:custGeom>
              <a:avLst/>
              <a:gdLst>
                <a:gd name="T0" fmla="*/ 0 w 261"/>
                <a:gd name="T1" fmla="*/ 0 h 313"/>
                <a:gd name="T2" fmla="*/ 0 w 261"/>
                <a:gd name="T3" fmla="*/ 0 h 313"/>
                <a:gd name="T4" fmla="*/ 0 w 261"/>
                <a:gd name="T5" fmla="*/ 0 h 313"/>
                <a:gd name="T6" fmla="*/ 0 w 261"/>
                <a:gd name="T7" fmla="*/ 0 h 313"/>
                <a:gd name="T8" fmla="*/ 0 w 261"/>
                <a:gd name="T9" fmla="*/ 0 h 313"/>
                <a:gd name="T10" fmla="*/ 0 w 261"/>
                <a:gd name="T11" fmla="*/ 0 h 313"/>
                <a:gd name="T12" fmla="*/ 0 w 261"/>
                <a:gd name="T13" fmla="*/ 0 h 313"/>
                <a:gd name="T14" fmla="*/ 0 w 261"/>
                <a:gd name="T15" fmla="*/ 0 h 313"/>
                <a:gd name="T16" fmla="*/ 0 w 261"/>
                <a:gd name="T17" fmla="*/ 0 h 313"/>
                <a:gd name="T18" fmla="*/ 0 w 261"/>
                <a:gd name="T19" fmla="*/ 0 h 313"/>
                <a:gd name="T20" fmla="*/ 0 w 261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1"/>
                <a:gd name="T34" fmla="*/ 0 h 313"/>
                <a:gd name="T35" fmla="*/ 261 w 261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1" h="313">
                  <a:moveTo>
                    <a:pt x="45" y="280"/>
                  </a:moveTo>
                  <a:lnTo>
                    <a:pt x="261" y="280"/>
                  </a:lnTo>
                  <a:lnTo>
                    <a:pt x="261" y="313"/>
                  </a:lnTo>
                  <a:lnTo>
                    <a:pt x="0" y="313"/>
                  </a:lnTo>
                  <a:lnTo>
                    <a:pt x="0" y="282"/>
                  </a:lnTo>
                  <a:lnTo>
                    <a:pt x="204" y="32"/>
                  </a:lnTo>
                  <a:lnTo>
                    <a:pt x="14" y="32"/>
                  </a:lnTo>
                  <a:lnTo>
                    <a:pt x="14" y="0"/>
                  </a:lnTo>
                  <a:lnTo>
                    <a:pt x="253" y="0"/>
                  </a:lnTo>
                  <a:lnTo>
                    <a:pt x="253" y="27"/>
                  </a:lnTo>
                  <a:lnTo>
                    <a:pt x="45" y="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4" name="Freeform 42"/>
            <p:cNvSpPr>
              <a:spLocks noEditPoints="1"/>
            </p:cNvSpPr>
            <p:nvPr/>
          </p:nvSpPr>
          <p:spPr bwMode="auto">
            <a:xfrm>
              <a:off x="2683" y="2682"/>
              <a:ext cx="97" cy="110"/>
            </a:xfrm>
            <a:custGeom>
              <a:avLst/>
              <a:gdLst>
                <a:gd name="T0" fmla="*/ 0 w 291"/>
                <a:gd name="T1" fmla="*/ 0 h 331"/>
                <a:gd name="T2" fmla="*/ 0 w 291"/>
                <a:gd name="T3" fmla="*/ 0 h 331"/>
                <a:gd name="T4" fmla="*/ 0 w 291"/>
                <a:gd name="T5" fmla="*/ 0 h 331"/>
                <a:gd name="T6" fmla="*/ 0 w 291"/>
                <a:gd name="T7" fmla="*/ 0 h 331"/>
                <a:gd name="T8" fmla="*/ 0 w 291"/>
                <a:gd name="T9" fmla="*/ 0 h 331"/>
                <a:gd name="T10" fmla="*/ 0 w 291"/>
                <a:gd name="T11" fmla="*/ 0 h 331"/>
                <a:gd name="T12" fmla="*/ 0 w 291"/>
                <a:gd name="T13" fmla="*/ 0 h 331"/>
                <a:gd name="T14" fmla="*/ 0 w 291"/>
                <a:gd name="T15" fmla="*/ 0 h 331"/>
                <a:gd name="T16" fmla="*/ 0 w 291"/>
                <a:gd name="T17" fmla="*/ 0 h 331"/>
                <a:gd name="T18" fmla="*/ 0 w 291"/>
                <a:gd name="T19" fmla="*/ 0 h 331"/>
                <a:gd name="T20" fmla="*/ 0 w 291"/>
                <a:gd name="T21" fmla="*/ 0 h 331"/>
                <a:gd name="T22" fmla="*/ 0 w 291"/>
                <a:gd name="T23" fmla="*/ 0 h 331"/>
                <a:gd name="T24" fmla="*/ 0 w 291"/>
                <a:gd name="T25" fmla="*/ 0 h 331"/>
                <a:gd name="T26" fmla="*/ 0 w 291"/>
                <a:gd name="T27" fmla="*/ 0 h 331"/>
                <a:gd name="T28" fmla="*/ 0 w 291"/>
                <a:gd name="T29" fmla="*/ 0 h 331"/>
                <a:gd name="T30" fmla="*/ 0 w 291"/>
                <a:gd name="T31" fmla="*/ 0 h 331"/>
                <a:gd name="T32" fmla="*/ 0 w 291"/>
                <a:gd name="T33" fmla="*/ 0 h 331"/>
                <a:gd name="T34" fmla="*/ 0 w 291"/>
                <a:gd name="T35" fmla="*/ 0 h 331"/>
                <a:gd name="T36" fmla="*/ 0 w 291"/>
                <a:gd name="T37" fmla="*/ 0 h 331"/>
                <a:gd name="T38" fmla="*/ 0 w 291"/>
                <a:gd name="T39" fmla="*/ 0 h 331"/>
                <a:gd name="T40" fmla="*/ 0 w 291"/>
                <a:gd name="T41" fmla="*/ 0 h 331"/>
                <a:gd name="T42" fmla="*/ 0 w 291"/>
                <a:gd name="T43" fmla="*/ 0 h 331"/>
                <a:gd name="T44" fmla="*/ 0 w 291"/>
                <a:gd name="T45" fmla="*/ 0 h 331"/>
                <a:gd name="T46" fmla="*/ 0 w 291"/>
                <a:gd name="T47" fmla="*/ 0 h 331"/>
                <a:gd name="T48" fmla="*/ 0 w 291"/>
                <a:gd name="T49" fmla="*/ 0 h 331"/>
                <a:gd name="T50" fmla="*/ 0 w 291"/>
                <a:gd name="T51" fmla="*/ 0 h 331"/>
                <a:gd name="T52" fmla="*/ 0 w 291"/>
                <a:gd name="T53" fmla="*/ 0 h 331"/>
                <a:gd name="T54" fmla="*/ 0 w 291"/>
                <a:gd name="T55" fmla="*/ 0 h 331"/>
                <a:gd name="T56" fmla="*/ 0 w 291"/>
                <a:gd name="T57" fmla="*/ 0 h 331"/>
                <a:gd name="T58" fmla="*/ 0 w 291"/>
                <a:gd name="T59" fmla="*/ 0 h 331"/>
                <a:gd name="T60" fmla="*/ 0 w 291"/>
                <a:gd name="T61" fmla="*/ 0 h 331"/>
                <a:gd name="T62" fmla="*/ 0 w 291"/>
                <a:gd name="T63" fmla="*/ 0 h 331"/>
                <a:gd name="T64" fmla="*/ 0 w 291"/>
                <a:gd name="T65" fmla="*/ 0 h 331"/>
                <a:gd name="T66" fmla="*/ 0 w 291"/>
                <a:gd name="T67" fmla="*/ 0 h 331"/>
                <a:gd name="T68" fmla="*/ 0 w 291"/>
                <a:gd name="T69" fmla="*/ 0 h 331"/>
                <a:gd name="T70" fmla="*/ 0 w 291"/>
                <a:gd name="T71" fmla="*/ 0 h 331"/>
                <a:gd name="T72" fmla="*/ 0 w 291"/>
                <a:gd name="T73" fmla="*/ 0 h 331"/>
                <a:gd name="T74" fmla="*/ 0 w 291"/>
                <a:gd name="T75" fmla="*/ 0 h 331"/>
                <a:gd name="T76" fmla="*/ 0 w 291"/>
                <a:gd name="T77" fmla="*/ 0 h 331"/>
                <a:gd name="T78" fmla="*/ 0 w 291"/>
                <a:gd name="T79" fmla="*/ 0 h 331"/>
                <a:gd name="T80" fmla="*/ 0 w 291"/>
                <a:gd name="T81" fmla="*/ 0 h 331"/>
                <a:gd name="T82" fmla="*/ 0 w 291"/>
                <a:gd name="T83" fmla="*/ 0 h 331"/>
                <a:gd name="T84" fmla="*/ 0 w 291"/>
                <a:gd name="T85" fmla="*/ 0 h 331"/>
                <a:gd name="T86" fmla="*/ 0 w 291"/>
                <a:gd name="T87" fmla="*/ 0 h 331"/>
                <a:gd name="T88" fmla="*/ 0 w 291"/>
                <a:gd name="T89" fmla="*/ 0 h 331"/>
                <a:gd name="T90" fmla="*/ 0 w 291"/>
                <a:gd name="T91" fmla="*/ 0 h 331"/>
                <a:gd name="T92" fmla="*/ 0 w 291"/>
                <a:gd name="T93" fmla="*/ 0 h 331"/>
                <a:gd name="T94" fmla="*/ 0 w 291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1"/>
                <a:gd name="T145" fmla="*/ 0 h 331"/>
                <a:gd name="T146" fmla="*/ 291 w 291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1" h="331">
                  <a:moveTo>
                    <a:pt x="218" y="151"/>
                  </a:moveTo>
                  <a:lnTo>
                    <a:pt x="217" y="151"/>
                  </a:lnTo>
                  <a:lnTo>
                    <a:pt x="214" y="154"/>
                  </a:lnTo>
                  <a:lnTo>
                    <a:pt x="211" y="158"/>
                  </a:lnTo>
                  <a:lnTo>
                    <a:pt x="208" y="160"/>
                  </a:lnTo>
                  <a:lnTo>
                    <a:pt x="202" y="161"/>
                  </a:lnTo>
                  <a:lnTo>
                    <a:pt x="194" y="164"/>
                  </a:lnTo>
                  <a:lnTo>
                    <a:pt x="185" y="165"/>
                  </a:lnTo>
                  <a:lnTo>
                    <a:pt x="160" y="169"/>
                  </a:lnTo>
                  <a:lnTo>
                    <a:pt x="134" y="173"/>
                  </a:lnTo>
                  <a:lnTo>
                    <a:pt x="110" y="177"/>
                  </a:lnTo>
                  <a:lnTo>
                    <a:pt x="88" y="184"/>
                  </a:lnTo>
                  <a:lnTo>
                    <a:pt x="77" y="187"/>
                  </a:lnTo>
                  <a:lnTo>
                    <a:pt x="68" y="191"/>
                  </a:lnTo>
                  <a:lnTo>
                    <a:pt x="60" y="196"/>
                  </a:lnTo>
                  <a:lnTo>
                    <a:pt x="52" y="202"/>
                  </a:lnTo>
                  <a:lnTo>
                    <a:pt x="47" y="209"/>
                  </a:lnTo>
                  <a:lnTo>
                    <a:pt x="42" y="218"/>
                  </a:lnTo>
                  <a:lnTo>
                    <a:pt x="40" y="227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2" y="258"/>
                  </a:lnTo>
                  <a:lnTo>
                    <a:pt x="45" y="263"/>
                  </a:lnTo>
                  <a:lnTo>
                    <a:pt x="48" y="269"/>
                  </a:lnTo>
                  <a:lnTo>
                    <a:pt x="51" y="274"/>
                  </a:lnTo>
                  <a:lnTo>
                    <a:pt x="55" y="279"/>
                  </a:lnTo>
                  <a:lnTo>
                    <a:pt x="60" y="283"/>
                  </a:lnTo>
                  <a:lnTo>
                    <a:pt x="65" y="287"/>
                  </a:lnTo>
                  <a:lnTo>
                    <a:pt x="71" y="290"/>
                  </a:lnTo>
                  <a:lnTo>
                    <a:pt x="76" y="293"/>
                  </a:lnTo>
                  <a:lnTo>
                    <a:pt x="82" y="296"/>
                  </a:lnTo>
                  <a:lnTo>
                    <a:pt x="89" y="297"/>
                  </a:lnTo>
                  <a:lnTo>
                    <a:pt x="95" y="299"/>
                  </a:lnTo>
                  <a:lnTo>
                    <a:pt x="102" y="299"/>
                  </a:lnTo>
                  <a:lnTo>
                    <a:pt x="108" y="300"/>
                  </a:lnTo>
                  <a:lnTo>
                    <a:pt x="120" y="299"/>
                  </a:lnTo>
                  <a:lnTo>
                    <a:pt x="130" y="298"/>
                  </a:lnTo>
                  <a:lnTo>
                    <a:pt x="141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9" y="285"/>
                  </a:lnTo>
                  <a:lnTo>
                    <a:pt x="177" y="280"/>
                  </a:lnTo>
                  <a:lnTo>
                    <a:pt x="185" y="273"/>
                  </a:lnTo>
                  <a:lnTo>
                    <a:pt x="193" y="267"/>
                  </a:lnTo>
                  <a:lnTo>
                    <a:pt x="199" y="259"/>
                  </a:lnTo>
                  <a:lnTo>
                    <a:pt x="204" y="252"/>
                  </a:lnTo>
                  <a:lnTo>
                    <a:pt x="209" y="243"/>
                  </a:lnTo>
                  <a:lnTo>
                    <a:pt x="213" y="233"/>
                  </a:lnTo>
                  <a:lnTo>
                    <a:pt x="216" y="223"/>
                  </a:lnTo>
                  <a:lnTo>
                    <a:pt x="217" y="213"/>
                  </a:lnTo>
                  <a:lnTo>
                    <a:pt x="218" y="201"/>
                  </a:lnTo>
                  <a:lnTo>
                    <a:pt x="218" y="151"/>
                  </a:lnTo>
                  <a:close/>
                  <a:moveTo>
                    <a:pt x="14" y="106"/>
                  </a:moveTo>
                  <a:lnTo>
                    <a:pt x="15" y="92"/>
                  </a:lnTo>
                  <a:lnTo>
                    <a:pt x="18" y="80"/>
                  </a:lnTo>
                  <a:lnTo>
                    <a:pt x="21" y="68"/>
                  </a:lnTo>
                  <a:lnTo>
                    <a:pt x="25" y="58"/>
                  </a:lnTo>
                  <a:lnTo>
                    <a:pt x="31" y="49"/>
                  </a:lnTo>
                  <a:lnTo>
                    <a:pt x="37" y="40"/>
                  </a:lnTo>
                  <a:lnTo>
                    <a:pt x="45" y="32"/>
                  </a:lnTo>
                  <a:lnTo>
                    <a:pt x="52" y="26"/>
                  </a:lnTo>
                  <a:lnTo>
                    <a:pt x="61" y="19"/>
                  </a:lnTo>
                  <a:lnTo>
                    <a:pt x="71" y="14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3" y="4"/>
                  </a:lnTo>
                  <a:lnTo>
                    <a:pt x="115" y="2"/>
                  </a:lnTo>
                  <a:lnTo>
                    <a:pt x="128" y="1"/>
                  </a:lnTo>
                  <a:lnTo>
                    <a:pt x="141" y="0"/>
                  </a:lnTo>
                  <a:lnTo>
                    <a:pt x="161" y="1"/>
                  </a:lnTo>
                  <a:lnTo>
                    <a:pt x="182" y="4"/>
                  </a:lnTo>
                  <a:lnTo>
                    <a:pt x="193" y="6"/>
                  </a:lnTo>
                  <a:lnTo>
                    <a:pt x="201" y="10"/>
                  </a:lnTo>
                  <a:lnTo>
                    <a:pt x="211" y="14"/>
                  </a:lnTo>
                  <a:lnTo>
                    <a:pt x="220" y="19"/>
                  </a:lnTo>
                  <a:lnTo>
                    <a:pt x="227" y="25"/>
                  </a:lnTo>
                  <a:lnTo>
                    <a:pt x="235" y="32"/>
                  </a:lnTo>
                  <a:lnTo>
                    <a:pt x="241" y="40"/>
                  </a:lnTo>
                  <a:lnTo>
                    <a:pt x="247" y="50"/>
                  </a:lnTo>
                  <a:lnTo>
                    <a:pt x="251" y="60"/>
                  </a:lnTo>
                  <a:lnTo>
                    <a:pt x="254" y="72"/>
                  </a:lnTo>
                  <a:lnTo>
                    <a:pt x="255" y="86"/>
                  </a:lnTo>
                  <a:lnTo>
                    <a:pt x="256" y="101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7"/>
                  </a:lnTo>
                  <a:lnTo>
                    <a:pt x="260" y="282"/>
                  </a:lnTo>
                  <a:lnTo>
                    <a:pt x="262" y="285"/>
                  </a:lnTo>
                  <a:lnTo>
                    <a:pt x="265" y="287"/>
                  </a:lnTo>
                  <a:lnTo>
                    <a:pt x="269" y="289"/>
                  </a:lnTo>
                  <a:lnTo>
                    <a:pt x="274" y="290"/>
                  </a:lnTo>
                  <a:lnTo>
                    <a:pt x="279" y="290"/>
                  </a:lnTo>
                  <a:lnTo>
                    <a:pt x="284" y="290"/>
                  </a:lnTo>
                  <a:lnTo>
                    <a:pt x="291" y="288"/>
                  </a:lnTo>
                  <a:lnTo>
                    <a:pt x="291" y="321"/>
                  </a:lnTo>
                  <a:lnTo>
                    <a:pt x="279" y="322"/>
                  </a:lnTo>
                  <a:lnTo>
                    <a:pt x="266" y="323"/>
                  </a:lnTo>
                  <a:lnTo>
                    <a:pt x="260" y="323"/>
                  </a:lnTo>
                  <a:lnTo>
                    <a:pt x="253" y="322"/>
                  </a:lnTo>
                  <a:lnTo>
                    <a:pt x="248" y="321"/>
                  </a:lnTo>
                  <a:lnTo>
                    <a:pt x="242" y="319"/>
                  </a:lnTo>
                  <a:lnTo>
                    <a:pt x="238" y="316"/>
                  </a:lnTo>
                  <a:lnTo>
                    <a:pt x="235" y="314"/>
                  </a:lnTo>
                  <a:lnTo>
                    <a:pt x="231" y="311"/>
                  </a:lnTo>
                  <a:lnTo>
                    <a:pt x="229" y="308"/>
                  </a:lnTo>
                  <a:lnTo>
                    <a:pt x="225" y="299"/>
                  </a:lnTo>
                  <a:lnTo>
                    <a:pt x="223" y="290"/>
                  </a:lnTo>
                  <a:lnTo>
                    <a:pt x="222" y="280"/>
                  </a:lnTo>
                  <a:lnTo>
                    <a:pt x="221" y="268"/>
                  </a:lnTo>
                  <a:lnTo>
                    <a:pt x="220" y="268"/>
                  </a:lnTo>
                  <a:lnTo>
                    <a:pt x="210" y="283"/>
                  </a:lnTo>
                  <a:lnTo>
                    <a:pt x="199" y="295"/>
                  </a:lnTo>
                  <a:lnTo>
                    <a:pt x="188" y="306"/>
                  </a:lnTo>
                  <a:lnTo>
                    <a:pt x="175" y="315"/>
                  </a:lnTo>
                  <a:lnTo>
                    <a:pt x="169" y="319"/>
                  </a:lnTo>
                  <a:lnTo>
                    <a:pt x="161" y="323"/>
                  </a:lnTo>
                  <a:lnTo>
                    <a:pt x="154" y="325"/>
                  </a:lnTo>
                  <a:lnTo>
                    <a:pt x="145" y="327"/>
                  </a:lnTo>
                  <a:lnTo>
                    <a:pt x="136" y="329"/>
                  </a:lnTo>
                  <a:lnTo>
                    <a:pt x="127" y="330"/>
                  </a:lnTo>
                  <a:lnTo>
                    <a:pt x="117" y="331"/>
                  </a:lnTo>
                  <a:lnTo>
                    <a:pt x="106" y="331"/>
                  </a:lnTo>
                  <a:lnTo>
                    <a:pt x="95" y="331"/>
                  </a:lnTo>
                  <a:lnTo>
                    <a:pt x="85" y="330"/>
                  </a:lnTo>
                  <a:lnTo>
                    <a:pt x="75" y="328"/>
                  </a:lnTo>
                  <a:lnTo>
                    <a:pt x="65" y="326"/>
                  </a:lnTo>
                  <a:lnTo>
                    <a:pt x="55" y="323"/>
                  </a:lnTo>
                  <a:lnTo>
                    <a:pt x="47" y="320"/>
                  </a:lnTo>
                  <a:lnTo>
                    <a:pt x="39" y="315"/>
                  </a:lnTo>
                  <a:lnTo>
                    <a:pt x="32" y="310"/>
                  </a:lnTo>
                  <a:lnTo>
                    <a:pt x="24" y="303"/>
                  </a:lnTo>
                  <a:lnTo>
                    <a:pt x="19" y="297"/>
                  </a:lnTo>
                  <a:lnTo>
                    <a:pt x="13" y="289"/>
                  </a:lnTo>
                  <a:lnTo>
                    <a:pt x="9" y="281"/>
                  </a:lnTo>
                  <a:lnTo>
                    <a:pt x="6" y="272"/>
                  </a:lnTo>
                  <a:lnTo>
                    <a:pt x="2" y="262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5" y="212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23" y="180"/>
                  </a:lnTo>
                  <a:lnTo>
                    <a:pt x="32" y="173"/>
                  </a:lnTo>
                  <a:lnTo>
                    <a:pt x="42" y="166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2"/>
                  </a:lnTo>
                  <a:lnTo>
                    <a:pt x="169" y="139"/>
                  </a:lnTo>
                  <a:lnTo>
                    <a:pt x="180" y="138"/>
                  </a:lnTo>
                  <a:lnTo>
                    <a:pt x="190" y="136"/>
                  </a:lnTo>
                  <a:lnTo>
                    <a:pt x="198" y="134"/>
                  </a:lnTo>
                  <a:lnTo>
                    <a:pt x="206" y="130"/>
                  </a:lnTo>
                  <a:lnTo>
                    <a:pt x="209" y="127"/>
                  </a:lnTo>
                  <a:lnTo>
                    <a:pt x="211" y="124"/>
                  </a:lnTo>
                  <a:lnTo>
                    <a:pt x="213" y="121"/>
                  </a:lnTo>
                  <a:lnTo>
                    <a:pt x="215" y="118"/>
                  </a:lnTo>
                  <a:lnTo>
                    <a:pt x="217" y="108"/>
                  </a:lnTo>
                  <a:lnTo>
                    <a:pt x="218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2"/>
                  </a:lnTo>
                  <a:lnTo>
                    <a:pt x="212" y="65"/>
                  </a:lnTo>
                  <a:lnTo>
                    <a:pt x="209" y="59"/>
                  </a:lnTo>
                  <a:lnTo>
                    <a:pt x="204" y="54"/>
                  </a:lnTo>
                  <a:lnTo>
                    <a:pt x="199" y="50"/>
                  </a:lnTo>
                  <a:lnTo>
                    <a:pt x="194" y="45"/>
                  </a:lnTo>
                  <a:lnTo>
                    <a:pt x="188" y="42"/>
                  </a:lnTo>
                  <a:lnTo>
                    <a:pt x="182" y="39"/>
                  </a:lnTo>
                  <a:lnTo>
                    <a:pt x="175" y="37"/>
                  </a:lnTo>
                  <a:lnTo>
                    <a:pt x="168" y="36"/>
                  </a:lnTo>
                  <a:lnTo>
                    <a:pt x="153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19" y="33"/>
                  </a:lnTo>
                  <a:lnTo>
                    <a:pt x="110" y="34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9" y="42"/>
                  </a:lnTo>
                  <a:lnTo>
                    <a:pt x="82" y="45"/>
                  </a:lnTo>
                  <a:lnTo>
                    <a:pt x="77" y="50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3" y="96"/>
                  </a:lnTo>
                  <a:lnTo>
                    <a:pt x="52" y="106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5" name="Freeform 43"/>
            <p:cNvSpPr>
              <a:spLocks/>
            </p:cNvSpPr>
            <p:nvPr/>
          </p:nvSpPr>
          <p:spPr bwMode="auto">
            <a:xfrm>
              <a:off x="2841" y="2685"/>
              <a:ext cx="88" cy="104"/>
            </a:xfrm>
            <a:custGeom>
              <a:avLst/>
              <a:gdLst>
                <a:gd name="T0" fmla="*/ 0 w 262"/>
                <a:gd name="T1" fmla="*/ 0 h 313"/>
                <a:gd name="T2" fmla="*/ 0 w 262"/>
                <a:gd name="T3" fmla="*/ 0 h 313"/>
                <a:gd name="T4" fmla="*/ 0 w 262"/>
                <a:gd name="T5" fmla="*/ 0 h 313"/>
                <a:gd name="T6" fmla="*/ 0 w 262"/>
                <a:gd name="T7" fmla="*/ 0 h 313"/>
                <a:gd name="T8" fmla="*/ 0 w 262"/>
                <a:gd name="T9" fmla="*/ 0 h 313"/>
                <a:gd name="T10" fmla="*/ 0 w 262"/>
                <a:gd name="T11" fmla="*/ 0 h 313"/>
                <a:gd name="T12" fmla="*/ 0 w 262"/>
                <a:gd name="T13" fmla="*/ 0 h 313"/>
                <a:gd name="T14" fmla="*/ 0 w 262"/>
                <a:gd name="T15" fmla="*/ 0 h 313"/>
                <a:gd name="T16" fmla="*/ 0 w 262"/>
                <a:gd name="T17" fmla="*/ 0 h 313"/>
                <a:gd name="T18" fmla="*/ 0 w 262"/>
                <a:gd name="T19" fmla="*/ 0 h 313"/>
                <a:gd name="T20" fmla="*/ 0 w 262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"/>
                <a:gd name="T34" fmla="*/ 0 h 313"/>
                <a:gd name="T35" fmla="*/ 262 w 262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" h="313">
                  <a:moveTo>
                    <a:pt x="46" y="280"/>
                  </a:moveTo>
                  <a:lnTo>
                    <a:pt x="262" y="280"/>
                  </a:lnTo>
                  <a:lnTo>
                    <a:pt x="262" y="313"/>
                  </a:lnTo>
                  <a:lnTo>
                    <a:pt x="0" y="313"/>
                  </a:lnTo>
                  <a:lnTo>
                    <a:pt x="0" y="282"/>
                  </a:lnTo>
                  <a:lnTo>
                    <a:pt x="205" y="32"/>
                  </a:lnTo>
                  <a:lnTo>
                    <a:pt x="13" y="32"/>
                  </a:lnTo>
                  <a:lnTo>
                    <a:pt x="13" y="0"/>
                  </a:lnTo>
                  <a:lnTo>
                    <a:pt x="253" y="0"/>
                  </a:lnTo>
                  <a:lnTo>
                    <a:pt x="253" y="27"/>
                  </a:lnTo>
                  <a:lnTo>
                    <a:pt x="46" y="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6" name="Freeform 44"/>
            <p:cNvSpPr>
              <a:spLocks noEditPoints="1"/>
            </p:cNvSpPr>
            <p:nvPr/>
          </p:nvSpPr>
          <p:spPr bwMode="auto">
            <a:xfrm>
              <a:off x="2938" y="2682"/>
              <a:ext cx="97" cy="110"/>
            </a:xfrm>
            <a:custGeom>
              <a:avLst/>
              <a:gdLst>
                <a:gd name="T0" fmla="*/ 0 w 290"/>
                <a:gd name="T1" fmla="*/ 0 h 331"/>
                <a:gd name="T2" fmla="*/ 0 w 290"/>
                <a:gd name="T3" fmla="*/ 0 h 331"/>
                <a:gd name="T4" fmla="*/ 0 w 290"/>
                <a:gd name="T5" fmla="*/ 0 h 331"/>
                <a:gd name="T6" fmla="*/ 0 w 290"/>
                <a:gd name="T7" fmla="*/ 0 h 331"/>
                <a:gd name="T8" fmla="*/ 0 w 290"/>
                <a:gd name="T9" fmla="*/ 0 h 331"/>
                <a:gd name="T10" fmla="*/ 0 w 290"/>
                <a:gd name="T11" fmla="*/ 0 h 331"/>
                <a:gd name="T12" fmla="*/ 0 w 290"/>
                <a:gd name="T13" fmla="*/ 0 h 331"/>
                <a:gd name="T14" fmla="*/ 0 w 290"/>
                <a:gd name="T15" fmla="*/ 0 h 331"/>
                <a:gd name="T16" fmla="*/ 0 w 290"/>
                <a:gd name="T17" fmla="*/ 0 h 331"/>
                <a:gd name="T18" fmla="*/ 0 w 290"/>
                <a:gd name="T19" fmla="*/ 0 h 331"/>
                <a:gd name="T20" fmla="*/ 0 w 290"/>
                <a:gd name="T21" fmla="*/ 0 h 331"/>
                <a:gd name="T22" fmla="*/ 0 w 290"/>
                <a:gd name="T23" fmla="*/ 0 h 331"/>
                <a:gd name="T24" fmla="*/ 0 w 290"/>
                <a:gd name="T25" fmla="*/ 0 h 331"/>
                <a:gd name="T26" fmla="*/ 0 w 290"/>
                <a:gd name="T27" fmla="*/ 0 h 331"/>
                <a:gd name="T28" fmla="*/ 0 w 290"/>
                <a:gd name="T29" fmla="*/ 0 h 331"/>
                <a:gd name="T30" fmla="*/ 0 w 290"/>
                <a:gd name="T31" fmla="*/ 0 h 331"/>
                <a:gd name="T32" fmla="*/ 0 w 290"/>
                <a:gd name="T33" fmla="*/ 0 h 331"/>
                <a:gd name="T34" fmla="*/ 0 w 290"/>
                <a:gd name="T35" fmla="*/ 0 h 331"/>
                <a:gd name="T36" fmla="*/ 0 w 290"/>
                <a:gd name="T37" fmla="*/ 0 h 331"/>
                <a:gd name="T38" fmla="*/ 0 w 290"/>
                <a:gd name="T39" fmla="*/ 0 h 331"/>
                <a:gd name="T40" fmla="*/ 0 w 290"/>
                <a:gd name="T41" fmla="*/ 0 h 331"/>
                <a:gd name="T42" fmla="*/ 0 w 290"/>
                <a:gd name="T43" fmla="*/ 0 h 331"/>
                <a:gd name="T44" fmla="*/ 0 w 290"/>
                <a:gd name="T45" fmla="*/ 0 h 331"/>
                <a:gd name="T46" fmla="*/ 0 w 290"/>
                <a:gd name="T47" fmla="*/ 0 h 331"/>
                <a:gd name="T48" fmla="*/ 0 w 290"/>
                <a:gd name="T49" fmla="*/ 0 h 331"/>
                <a:gd name="T50" fmla="*/ 0 w 290"/>
                <a:gd name="T51" fmla="*/ 0 h 331"/>
                <a:gd name="T52" fmla="*/ 0 w 290"/>
                <a:gd name="T53" fmla="*/ 0 h 331"/>
                <a:gd name="T54" fmla="*/ 0 w 290"/>
                <a:gd name="T55" fmla="*/ 0 h 331"/>
                <a:gd name="T56" fmla="*/ 0 w 290"/>
                <a:gd name="T57" fmla="*/ 0 h 331"/>
                <a:gd name="T58" fmla="*/ 0 w 290"/>
                <a:gd name="T59" fmla="*/ 0 h 331"/>
                <a:gd name="T60" fmla="*/ 0 w 290"/>
                <a:gd name="T61" fmla="*/ 0 h 331"/>
                <a:gd name="T62" fmla="*/ 0 w 290"/>
                <a:gd name="T63" fmla="*/ 0 h 331"/>
                <a:gd name="T64" fmla="*/ 0 w 290"/>
                <a:gd name="T65" fmla="*/ 0 h 331"/>
                <a:gd name="T66" fmla="*/ 0 w 290"/>
                <a:gd name="T67" fmla="*/ 0 h 331"/>
                <a:gd name="T68" fmla="*/ 0 w 290"/>
                <a:gd name="T69" fmla="*/ 0 h 331"/>
                <a:gd name="T70" fmla="*/ 0 w 290"/>
                <a:gd name="T71" fmla="*/ 0 h 331"/>
                <a:gd name="T72" fmla="*/ 0 w 290"/>
                <a:gd name="T73" fmla="*/ 0 h 331"/>
                <a:gd name="T74" fmla="*/ 0 w 290"/>
                <a:gd name="T75" fmla="*/ 0 h 331"/>
                <a:gd name="T76" fmla="*/ 0 w 290"/>
                <a:gd name="T77" fmla="*/ 0 h 331"/>
                <a:gd name="T78" fmla="*/ 0 w 290"/>
                <a:gd name="T79" fmla="*/ 0 h 331"/>
                <a:gd name="T80" fmla="*/ 0 w 290"/>
                <a:gd name="T81" fmla="*/ 0 h 331"/>
                <a:gd name="T82" fmla="*/ 0 w 290"/>
                <a:gd name="T83" fmla="*/ 0 h 331"/>
                <a:gd name="T84" fmla="*/ 0 w 290"/>
                <a:gd name="T85" fmla="*/ 0 h 331"/>
                <a:gd name="T86" fmla="*/ 0 w 290"/>
                <a:gd name="T87" fmla="*/ 0 h 331"/>
                <a:gd name="T88" fmla="*/ 0 w 290"/>
                <a:gd name="T89" fmla="*/ 0 h 331"/>
                <a:gd name="T90" fmla="*/ 0 w 290"/>
                <a:gd name="T91" fmla="*/ 0 h 331"/>
                <a:gd name="T92" fmla="*/ 0 w 290"/>
                <a:gd name="T93" fmla="*/ 0 h 331"/>
                <a:gd name="T94" fmla="*/ 0 w 290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0"/>
                <a:gd name="T145" fmla="*/ 0 h 331"/>
                <a:gd name="T146" fmla="*/ 290 w 290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0" h="331">
                  <a:moveTo>
                    <a:pt x="217" y="151"/>
                  </a:moveTo>
                  <a:lnTo>
                    <a:pt x="216" y="151"/>
                  </a:lnTo>
                  <a:lnTo>
                    <a:pt x="214" y="154"/>
                  </a:lnTo>
                  <a:lnTo>
                    <a:pt x="211" y="158"/>
                  </a:lnTo>
                  <a:lnTo>
                    <a:pt x="206" y="160"/>
                  </a:lnTo>
                  <a:lnTo>
                    <a:pt x="202" y="161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59" y="169"/>
                  </a:lnTo>
                  <a:lnTo>
                    <a:pt x="134" y="173"/>
                  </a:lnTo>
                  <a:lnTo>
                    <a:pt x="109" y="177"/>
                  </a:lnTo>
                  <a:lnTo>
                    <a:pt x="86" y="184"/>
                  </a:lnTo>
                  <a:lnTo>
                    <a:pt x="77" y="187"/>
                  </a:lnTo>
                  <a:lnTo>
                    <a:pt x="67" y="191"/>
                  </a:lnTo>
                  <a:lnTo>
                    <a:pt x="59" y="196"/>
                  </a:lnTo>
                  <a:lnTo>
                    <a:pt x="52" y="202"/>
                  </a:lnTo>
                  <a:lnTo>
                    <a:pt x="46" y="209"/>
                  </a:lnTo>
                  <a:lnTo>
                    <a:pt x="42" y="218"/>
                  </a:lnTo>
                  <a:lnTo>
                    <a:pt x="39" y="227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2" y="258"/>
                  </a:lnTo>
                  <a:lnTo>
                    <a:pt x="44" y="263"/>
                  </a:lnTo>
                  <a:lnTo>
                    <a:pt x="47" y="269"/>
                  </a:lnTo>
                  <a:lnTo>
                    <a:pt x="51" y="274"/>
                  </a:lnTo>
                  <a:lnTo>
                    <a:pt x="55" y="279"/>
                  </a:lnTo>
                  <a:lnTo>
                    <a:pt x="59" y="283"/>
                  </a:lnTo>
                  <a:lnTo>
                    <a:pt x="65" y="287"/>
                  </a:lnTo>
                  <a:lnTo>
                    <a:pt x="70" y="290"/>
                  </a:lnTo>
                  <a:lnTo>
                    <a:pt x="76" y="293"/>
                  </a:lnTo>
                  <a:lnTo>
                    <a:pt x="82" y="296"/>
                  </a:lnTo>
                  <a:lnTo>
                    <a:pt x="89" y="297"/>
                  </a:lnTo>
                  <a:lnTo>
                    <a:pt x="95" y="299"/>
                  </a:lnTo>
                  <a:lnTo>
                    <a:pt x="101" y="299"/>
                  </a:lnTo>
                  <a:lnTo>
                    <a:pt x="108" y="300"/>
                  </a:lnTo>
                  <a:lnTo>
                    <a:pt x="119" y="299"/>
                  </a:lnTo>
                  <a:lnTo>
                    <a:pt x="130" y="298"/>
                  </a:lnTo>
                  <a:lnTo>
                    <a:pt x="140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7" y="280"/>
                  </a:lnTo>
                  <a:lnTo>
                    <a:pt x="185" y="273"/>
                  </a:lnTo>
                  <a:lnTo>
                    <a:pt x="192" y="267"/>
                  </a:lnTo>
                  <a:lnTo>
                    <a:pt x="199" y="259"/>
                  </a:lnTo>
                  <a:lnTo>
                    <a:pt x="204" y="252"/>
                  </a:lnTo>
                  <a:lnTo>
                    <a:pt x="208" y="243"/>
                  </a:lnTo>
                  <a:lnTo>
                    <a:pt x="213" y="233"/>
                  </a:lnTo>
                  <a:lnTo>
                    <a:pt x="215" y="223"/>
                  </a:lnTo>
                  <a:lnTo>
                    <a:pt x="217" y="213"/>
                  </a:lnTo>
                  <a:lnTo>
                    <a:pt x="217" y="201"/>
                  </a:lnTo>
                  <a:lnTo>
                    <a:pt x="217" y="151"/>
                  </a:lnTo>
                  <a:close/>
                  <a:moveTo>
                    <a:pt x="14" y="106"/>
                  </a:moveTo>
                  <a:lnTo>
                    <a:pt x="15" y="92"/>
                  </a:lnTo>
                  <a:lnTo>
                    <a:pt x="17" y="80"/>
                  </a:lnTo>
                  <a:lnTo>
                    <a:pt x="20" y="68"/>
                  </a:lnTo>
                  <a:lnTo>
                    <a:pt x="25" y="58"/>
                  </a:lnTo>
                  <a:lnTo>
                    <a:pt x="30" y="49"/>
                  </a:lnTo>
                  <a:lnTo>
                    <a:pt x="37" y="40"/>
                  </a:lnTo>
                  <a:lnTo>
                    <a:pt x="43" y="32"/>
                  </a:lnTo>
                  <a:lnTo>
                    <a:pt x="52" y="26"/>
                  </a:lnTo>
                  <a:lnTo>
                    <a:pt x="60" y="19"/>
                  </a:lnTo>
                  <a:lnTo>
                    <a:pt x="69" y="14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3" y="4"/>
                  </a:lnTo>
                  <a:lnTo>
                    <a:pt x="114" y="2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61" y="1"/>
                  </a:lnTo>
                  <a:lnTo>
                    <a:pt x="181" y="4"/>
                  </a:lnTo>
                  <a:lnTo>
                    <a:pt x="191" y="6"/>
                  </a:lnTo>
                  <a:lnTo>
                    <a:pt x="201" y="10"/>
                  </a:lnTo>
                  <a:lnTo>
                    <a:pt x="211" y="14"/>
                  </a:lnTo>
                  <a:lnTo>
                    <a:pt x="219" y="19"/>
                  </a:lnTo>
                  <a:lnTo>
                    <a:pt x="227" y="25"/>
                  </a:lnTo>
                  <a:lnTo>
                    <a:pt x="233" y="32"/>
                  </a:lnTo>
                  <a:lnTo>
                    <a:pt x="240" y="40"/>
                  </a:lnTo>
                  <a:lnTo>
                    <a:pt x="245" y="50"/>
                  </a:lnTo>
                  <a:lnTo>
                    <a:pt x="249" y="60"/>
                  </a:lnTo>
                  <a:lnTo>
                    <a:pt x="253" y="72"/>
                  </a:lnTo>
                  <a:lnTo>
                    <a:pt x="255" y="86"/>
                  </a:lnTo>
                  <a:lnTo>
                    <a:pt x="256" y="101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7"/>
                  </a:lnTo>
                  <a:lnTo>
                    <a:pt x="259" y="282"/>
                  </a:lnTo>
                  <a:lnTo>
                    <a:pt x="261" y="285"/>
                  </a:lnTo>
                  <a:lnTo>
                    <a:pt x="265" y="287"/>
                  </a:lnTo>
                  <a:lnTo>
                    <a:pt x="268" y="289"/>
                  </a:lnTo>
                  <a:lnTo>
                    <a:pt x="273" y="290"/>
                  </a:lnTo>
                  <a:lnTo>
                    <a:pt x="279" y="290"/>
                  </a:lnTo>
                  <a:lnTo>
                    <a:pt x="284" y="290"/>
                  </a:lnTo>
                  <a:lnTo>
                    <a:pt x="290" y="288"/>
                  </a:lnTo>
                  <a:lnTo>
                    <a:pt x="290" y="321"/>
                  </a:lnTo>
                  <a:lnTo>
                    <a:pt x="279" y="322"/>
                  </a:lnTo>
                  <a:lnTo>
                    <a:pt x="266" y="323"/>
                  </a:lnTo>
                  <a:lnTo>
                    <a:pt x="258" y="323"/>
                  </a:lnTo>
                  <a:lnTo>
                    <a:pt x="253" y="322"/>
                  </a:lnTo>
                  <a:lnTo>
                    <a:pt x="247" y="321"/>
                  </a:lnTo>
                  <a:lnTo>
                    <a:pt x="242" y="319"/>
                  </a:lnTo>
                  <a:lnTo>
                    <a:pt x="238" y="316"/>
                  </a:lnTo>
                  <a:lnTo>
                    <a:pt x="234" y="314"/>
                  </a:lnTo>
                  <a:lnTo>
                    <a:pt x="231" y="311"/>
                  </a:lnTo>
                  <a:lnTo>
                    <a:pt x="228" y="308"/>
                  </a:lnTo>
                  <a:lnTo>
                    <a:pt x="225" y="299"/>
                  </a:lnTo>
                  <a:lnTo>
                    <a:pt x="222" y="290"/>
                  </a:lnTo>
                  <a:lnTo>
                    <a:pt x="220" y="280"/>
                  </a:lnTo>
                  <a:lnTo>
                    <a:pt x="220" y="268"/>
                  </a:lnTo>
                  <a:lnTo>
                    <a:pt x="219" y="268"/>
                  </a:lnTo>
                  <a:lnTo>
                    <a:pt x="209" y="283"/>
                  </a:lnTo>
                  <a:lnTo>
                    <a:pt x="199" y="295"/>
                  </a:lnTo>
                  <a:lnTo>
                    <a:pt x="187" y="306"/>
                  </a:lnTo>
                  <a:lnTo>
                    <a:pt x="175" y="315"/>
                  </a:lnTo>
                  <a:lnTo>
                    <a:pt x="168" y="319"/>
                  </a:lnTo>
                  <a:lnTo>
                    <a:pt x="161" y="323"/>
                  </a:lnTo>
                  <a:lnTo>
                    <a:pt x="153" y="325"/>
                  </a:lnTo>
                  <a:lnTo>
                    <a:pt x="145" y="327"/>
                  </a:lnTo>
                  <a:lnTo>
                    <a:pt x="136" y="329"/>
                  </a:lnTo>
                  <a:lnTo>
                    <a:pt x="126" y="330"/>
                  </a:lnTo>
                  <a:lnTo>
                    <a:pt x="117" y="331"/>
                  </a:lnTo>
                  <a:lnTo>
                    <a:pt x="105" y="331"/>
                  </a:lnTo>
                  <a:lnTo>
                    <a:pt x="94" y="331"/>
                  </a:lnTo>
                  <a:lnTo>
                    <a:pt x="84" y="330"/>
                  </a:lnTo>
                  <a:lnTo>
                    <a:pt x="73" y="328"/>
                  </a:lnTo>
                  <a:lnTo>
                    <a:pt x="64" y="326"/>
                  </a:lnTo>
                  <a:lnTo>
                    <a:pt x="55" y="323"/>
                  </a:lnTo>
                  <a:lnTo>
                    <a:pt x="46" y="320"/>
                  </a:lnTo>
                  <a:lnTo>
                    <a:pt x="38" y="315"/>
                  </a:lnTo>
                  <a:lnTo>
                    <a:pt x="31" y="310"/>
                  </a:lnTo>
                  <a:lnTo>
                    <a:pt x="24" y="303"/>
                  </a:lnTo>
                  <a:lnTo>
                    <a:pt x="18" y="297"/>
                  </a:lnTo>
                  <a:lnTo>
                    <a:pt x="13" y="289"/>
                  </a:lnTo>
                  <a:lnTo>
                    <a:pt x="9" y="281"/>
                  </a:lnTo>
                  <a:lnTo>
                    <a:pt x="4" y="272"/>
                  </a:lnTo>
                  <a:lnTo>
                    <a:pt x="2" y="262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4" y="212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23" y="180"/>
                  </a:lnTo>
                  <a:lnTo>
                    <a:pt x="31" y="173"/>
                  </a:lnTo>
                  <a:lnTo>
                    <a:pt x="42" y="166"/>
                  </a:lnTo>
                  <a:lnTo>
                    <a:pt x="53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2"/>
                  </a:lnTo>
                  <a:lnTo>
                    <a:pt x="168" y="139"/>
                  </a:lnTo>
                  <a:lnTo>
                    <a:pt x="179" y="138"/>
                  </a:lnTo>
                  <a:lnTo>
                    <a:pt x="189" y="136"/>
                  </a:lnTo>
                  <a:lnTo>
                    <a:pt x="198" y="134"/>
                  </a:lnTo>
                  <a:lnTo>
                    <a:pt x="205" y="130"/>
                  </a:lnTo>
                  <a:lnTo>
                    <a:pt x="207" y="127"/>
                  </a:lnTo>
                  <a:lnTo>
                    <a:pt x="211" y="124"/>
                  </a:lnTo>
                  <a:lnTo>
                    <a:pt x="213" y="121"/>
                  </a:lnTo>
                  <a:lnTo>
                    <a:pt x="214" y="118"/>
                  </a:lnTo>
                  <a:lnTo>
                    <a:pt x="217" y="108"/>
                  </a:lnTo>
                  <a:lnTo>
                    <a:pt x="217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2"/>
                  </a:lnTo>
                  <a:lnTo>
                    <a:pt x="211" y="65"/>
                  </a:lnTo>
                  <a:lnTo>
                    <a:pt x="207" y="59"/>
                  </a:lnTo>
                  <a:lnTo>
                    <a:pt x="203" y="54"/>
                  </a:lnTo>
                  <a:lnTo>
                    <a:pt x="199" y="50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1" y="39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2" y="33"/>
                  </a:lnTo>
                  <a:lnTo>
                    <a:pt x="136" y="32"/>
                  </a:lnTo>
                  <a:lnTo>
                    <a:pt x="126" y="32"/>
                  </a:lnTo>
                  <a:lnTo>
                    <a:pt x="119" y="33"/>
                  </a:lnTo>
                  <a:lnTo>
                    <a:pt x="110" y="34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9" y="42"/>
                  </a:lnTo>
                  <a:lnTo>
                    <a:pt x="82" y="45"/>
                  </a:lnTo>
                  <a:lnTo>
                    <a:pt x="77" y="50"/>
                  </a:lnTo>
                  <a:lnTo>
                    <a:pt x="71" y="55"/>
                  </a:lnTo>
                  <a:lnTo>
                    <a:pt x="66" y="60"/>
                  </a:lnTo>
                  <a:lnTo>
                    <a:pt x="63" y="66"/>
                  </a:lnTo>
                  <a:lnTo>
                    <a:pt x="59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3" y="96"/>
                  </a:lnTo>
                  <a:lnTo>
                    <a:pt x="52" y="106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7" name="Freeform 45"/>
            <p:cNvSpPr>
              <a:spLocks noEditPoints="1"/>
            </p:cNvSpPr>
            <p:nvPr/>
          </p:nvSpPr>
          <p:spPr bwMode="auto">
            <a:xfrm>
              <a:off x="3049" y="2682"/>
              <a:ext cx="96" cy="146"/>
            </a:xfrm>
            <a:custGeom>
              <a:avLst/>
              <a:gdLst>
                <a:gd name="T0" fmla="*/ 0 w 289"/>
                <a:gd name="T1" fmla="*/ 0 h 438"/>
                <a:gd name="T2" fmla="*/ 0 w 289"/>
                <a:gd name="T3" fmla="*/ 0 h 438"/>
                <a:gd name="T4" fmla="*/ 0 w 289"/>
                <a:gd name="T5" fmla="*/ 0 h 438"/>
                <a:gd name="T6" fmla="*/ 0 w 289"/>
                <a:gd name="T7" fmla="*/ 0 h 438"/>
                <a:gd name="T8" fmla="*/ 0 w 289"/>
                <a:gd name="T9" fmla="*/ 0 h 438"/>
                <a:gd name="T10" fmla="*/ 0 w 289"/>
                <a:gd name="T11" fmla="*/ 0 h 438"/>
                <a:gd name="T12" fmla="*/ 0 w 289"/>
                <a:gd name="T13" fmla="*/ 0 h 438"/>
                <a:gd name="T14" fmla="*/ 0 w 289"/>
                <a:gd name="T15" fmla="*/ 0 h 438"/>
                <a:gd name="T16" fmla="*/ 0 w 289"/>
                <a:gd name="T17" fmla="*/ 0 h 438"/>
                <a:gd name="T18" fmla="*/ 0 w 289"/>
                <a:gd name="T19" fmla="*/ 0 h 438"/>
                <a:gd name="T20" fmla="*/ 0 w 289"/>
                <a:gd name="T21" fmla="*/ 0 h 438"/>
                <a:gd name="T22" fmla="*/ 0 w 289"/>
                <a:gd name="T23" fmla="*/ 0 h 438"/>
                <a:gd name="T24" fmla="*/ 0 w 289"/>
                <a:gd name="T25" fmla="*/ 0 h 438"/>
                <a:gd name="T26" fmla="*/ 0 w 289"/>
                <a:gd name="T27" fmla="*/ 0 h 438"/>
                <a:gd name="T28" fmla="*/ 0 w 289"/>
                <a:gd name="T29" fmla="*/ 0 h 438"/>
                <a:gd name="T30" fmla="*/ 0 w 289"/>
                <a:gd name="T31" fmla="*/ 0 h 438"/>
                <a:gd name="T32" fmla="*/ 0 w 289"/>
                <a:gd name="T33" fmla="*/ 0 h 438"/>
                <a:gd name="T34" fmla="*/ 0 w 289"/>
                <a:gd name="T35" fmla="*/ 0 h 438"/>
                <a:gd name="T36" fmla="*/ 0 w 289"/>
                <a:gd name="T37" fmla="*/ 0 h 438"/>
                <a:gd name="T38" fmla="*/ 0 w 289"/>
                <a:gd name="T39" fmla="*/ 0 h 438"/>
                <a:gd name="T40" fmla="*/ 0 w 289"/>
                <a:gd name="T41" fmla="*/ 0 h 438"/>
                <a:gd name="T42" fmla="*/ 0 w 289"/>
                <a:gd name="T43" fmla="*/ 0 h 438"/>
                <a:gd name="T44" fmla="*/ 0 w 289"/>
                <a:gd name="T45" fmla="*/ 0 h 438"/>
                <a:gd name="T46" fmla="*/ 0 w 289"/>
                <a:gd name="T47" fmla="*/ 0 h 438"/>
                <a:gd name="T48" fmla="*/ 0 w 289"/>
                <a:gd name="T49" fmla="*/ 0 h 438"/>
                <a:gd name="T50" fmla="*/ 0 w 289"/>
                <a:gd name="T51" fmla="*/ 0 h 438"/>
                <a:gd name="T52" fmla="*/ 0 w 289"/>
                <a:gd name="T53" fmla="*/ 0 h 438"/>
                <a:gd name="T54" fmla="*/ 0 w 289"/>
                <a:gd name="T55" fmla="*/ 0 h 438"/>
                <a:gd name="T56" fmla="*/ 0 w 289"/>
                <a:gd name="T57" fmla="*/ 0 h 438"/>
                <a:gd name="T58" fmla="*/ 0 w 289"/>
                <a:gd name="T59" fmla="*/ 0 h 438"/>
                <a:gd name="T60" fmla="*/ 0 w 289"/>
                <a:gd name="T61" fmla="*/ 0 h 438"/>
                <a:gd name="T62" fmla="*/ 0 w 289"/>
                <a:gd name="T63" fmla="*/ 0 h 438"/>
                <a:gd name="T64" fmla="*/ 0 w 289"/>
                <a:gd name="T65" fmla="*/ 0 h 438"/>
                <a:gd name="T66" fmla="*/ 0 w 289"/>
                <a:gd name="T67" fmla="*/ 0 h 438"/>
                <a:gd name="T68" fmla="*/ 0 w 289"/>
                <a:gd name="T69" fmla="*/ 0 h 438"/>
                <a:gd name="T70" fmla="*/ 0 w 289"/>
                <a:gd name="T71" fmla="*/ 0 h 438"/>
                <a:gd name="T72" fmla="*/ 0 w 289"/>
                <a:gd name="T73" fmla="*/ 0 h 438"/>
                <a:gd name="T74" fmla="*/ 0 w 289"/>
                <a:gd name="T75" fmla="*/ 0 h 438"/>
                <a:gd name="T76" fmla="*/ 0 w 289"/>
                <a:gd name="T77" fmla="*/ 0 h 438"/>
                <a:gd name="T78" fmla="*/ 0 w 289"/>
                <a:gd name="T79" fmla="*/ 0 h 438"/>
                <a:gd name="T80" fmla="*/ 0 w 289"/>
                <a:gd name="T81" fmla="*/ 0 h 438"/>
                <a:gd name="T82" fmla="*/ 0 w 289"/>
                <a:gd name="T83" fmla="*/ 0 h 438"/>
                <a:gd name="T84" fmla="*/ 0 w 289"/>
                <a:gd name="T85" fmla="*/ 0 h 438"/>
                <a:gd name="T86" fmla="*/ 0 w 289"/>
                <a:gd name="T87" fmla="*/ 0 h 438"/>
                <a:gd name="T88" fmla="*/ 0 w 289"/>
                <a:gd name="T89" fmla="*/ 0 h 4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9"/>
                <a:gd name="T136" fmla="*/ 0 h 438"/>
                <a:gd name="T137" fmla="*/ 289 w 289"/>
                <a:gd name="T138" fmla="*/ 438 h 4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9" h="438">
                  <a:moveTo>
                    <a:pt x="149" y="32"/>
                  </a:moveTo>
                  <a:lnTo>
                    <a:pt x="132" y="33"/>
                  </a:lnTo>
                  <a:lnTo>
                    <a:pt x="119" y="36"/>
                  </a:lnTo>
                  <a:lnTo>
                    <a:pt x="106" y="39"/>
                  </a:lnTo>
                  <a:lnTo>
                    <a:pt x="95" y="43"/>
                  </a:lnTo>
                  <a:lnTo>
                    <a:pt x="85" y="50"/>
                  </a:lnTo>
                  <a:lnTo>
                    <a:pt x="76" y="56"/>
                  </a:lnTo>
                  <a:lnTo>
                    <a:pt x="68" y="64"/>
                  </a:lnTo>
                  <a:lnTo>
                    <a:pt x="61" y="72"/>
                  </a:lnTo>
                  <a:lnTo>
                    <a:pt x="56" y="82"/>
                  </a:lnTo>
                  <a:lnTo>
                    <a:pt x="50" y="93"/>
                  </a:lnTo>
                  <a:lnTo>
                    <a:pt x="47" y="104"/>
                  </a:lnTo>
                  <a:lnTo>
                    <a:pt x="44" y="115"/>
                  </a:lnTo>
                  <a:lnTo>
                    <a:pt x="41" y="127"/>
                  </a:lnTo>
                  <a:lnTo>
                    <a:pt x="39" y="140"/>
                  </a:lnTo>
                  <a:lnTo>
                    <a:pt x="38" y="153"/>
                  </a:lnTo>
                  <a:lnTo>
                    <a:pt x="38" y="166"/>
                  </a:lnTo>
                  <a:lnTo>
                    <a:pt x="38" y="178"/>
                  </a:lnTo>
                  <a:lnTo>
                    <a:pt x="39" y="190"/>
                  </a:lnTo>
                  <a:lnTo>
                    <a:pt x="42" y="203"/>
                  </a:lnTo>
                  <a:lnTo>
                    <a:pt x="44" y="215"/>
                  </a:lnTo>
                  <a:lnTo>
                    <a:pt x="47" y="226"/>
                  </a:lnTo>
                  <a:lnTo>
                    <a:pt x="51" y="236"/>
                  </a:lnTo>
                  <a:lnTo>
                    <a:pt x="57" y="247"/>
                  </a:lnTo>
                  <a:lnTo>
                    <a:pt x="63" y="257"/>
                  </a:lnTo>
                  <a:lnTo>
                    <a:pt x="70" y="267"/>
                  </a:lnTo>
                  <a:lnTo>
                    <a:pt x="78" y="274"/>
                  </a:lnTo>
                  <a:lnTo>
                    <a:pt x="87" y="282"/>
                  </a:lnTo>
                  <a:lnTo>
                    <a:pt x="97" y="288"/>
                  </a:lnTo>
                  <a:lnTo>
                    <a:pt x="108" y="293"/>
                  </a:lnTo>
                  <a:lnTo>
                    <a:pt x="120" y="297"/>
                  </a:lnTo>
                  <a:lnTo>
                    <a:pt x="133" y="299"/>
                  </a:lnTo>
                  <a:lnTo>
                    <a:pt x="149" y="300"/>
                  </a:lnTo>
                  <a:lnTo>
                    <a:pt x="162" y="299"/>
                  </a:lnTo>
                  <a:lnTo>
                    <a:pt x="173" y="297"/>
                  </a:lnTo>
                  <a:lnTo>
                    <a:pt x="184" y="293"/>
                  </a:lnTo>
                  <a:lnTo>
                    <a:pt x="195" y="288"/>
                  </a:lnTo>
                  <a:lnTo>
                    <a:pt x="204" y="282"/>
                  </a:lnTo>
                  <a:lnTo>
                    <a:pt x="212" y="274"/>
                  </a:lnTo>
                  <a:lnTo>
                    <a:pt x="220" y="267"/>
                  </a:lnTo>
                  <a:lnTo>
                    <a:pt x="226" y="257"/>
                  </a:lnTo>
                  <a:lnTo>
                    <a:pt x="233" y="247"/>
                  </a:lnTo>
                  <a:lnTo>
                    <a:pt x="237" y="236"/>
                  </a:lnTo>
                  <a:lnTo>
                    <a:pt x="241" y="226"/>
                  </a:lnTo>
                  <a:lnTo>
                    <a:pt x="245" y="215"/>
                  </a:lnTo>
                  <a:lnTo>
                    <a:pt x="248" y="203"/>
                  </a:lnTo>
                  <a:lnTo>
                    <a:pt x="249" y="190"/>
                  </a:lnTo>
                  <a:lnTo>
                    <a:pt x="250" y="178"/>
                  </a:lnTo>
                  <a:lnTo>
                    <a:pt x="251" y="166"/>
                  </a:lnTo>
                  <a:lnTo>
                    <a:pt x="250" y="154"/>
                  </a:lnTo>
                  <a:lnTo>
                    <a:pt x="249" y="141"/>
                  </a:lnTo>
                  <a:lnTo>
                    <a:pt x="248" y="130"/>
                  </a:lnTo>
                  <a:lnTo>
                    <a:pt x="245" y="118"/>
                  </a:lnTo>
                  <a:lnTo>
                    <a:pt x="241" y="107"/>
                  </a:lnTo>
                  <a:lnTo>
                    <a:pt x="237" y="95"/>
                  </a:lnTo>
                  <a:lnTo>
                    <a:pt x="233" y="85"/>
                  </a:lnTo>
                  <a:lnTo>
                    <a:pt x="226" y="74"/>
                  </a:lnTo>
                  <a:lnTo>
                    <a:pt x="220" y="66"/>
                  </a:lnTo>
                  <a:lnTo>
                    <a:pt x="212" y="57"/>
                  </a:lnTo>
                  <a:lnTo>
                    <a:pt x="204" y="51"/>
                  </a:lnTo>
                  <a:lnTo>
                    <a:pt x="195" y="44"/>
                  </a:lnTo>
                  <a:lnTo>
                    <a:pt x="184" y="39"/>
                  </a:lnTo>
                  <a:lnTo>
                    <a:pt x="173" y="36"/>
                  </a:lnTo>
                  <a:lnTo>
                    <a:pt x="162" y="33"/>
                  </a:lnTo>
                  <a:lnTo>
                    <a:pt x="149" y="32"/>
                  </a:lnTo>
                  <a:close/>
                  <a:moveTo>
                    <a:pt x="0" y="10"/>
                  </a:moveTo>
                  <a:lnTo>
                    <a:pt x="35" y="10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9" y="61"/>
                  </a:lnTo>
                  <a:lnTo>
                    <a:pt x="44" y="54"/>
                  </a:lnTo>
                  <a:lnTo>
                    <a:pt x="49" y="46"/>
                  </a:lnTo>
                  <a:lnTo>
                    <a:pt x="55" y="40"/>
                  </a:lnTo>
                  <a:lnTo>
                    <a:pt x="60" y="33"/>
                  </a:lnTo>
                  <a:lnTo>
                    <a:pt x="66" y="28"/>
                  </a:lnTo>
                  <a:lnTo>
                    <a:pt x="73" y="23"/>
                  </a:lnTo>
                  <a:lnTo>
                    <a:pt x="79" y="18"/>
                  </a:lnTo>
                  <a:lnTo>
                    <a:pt x="87" y="14"/>
                  </a:lnTo>
                  <a:lnTo>
                    <a:pt x="95" y="11"/>
                  </a:lnTo>
                  <a:lnTo>
                    <a:pt x="103" y="7"/>
                  </a:lnTo>
                  <a:lnTo>
                    <a:pt x="112" y="5"/>
                  </a:lnTo>
                  <a:lnTo>
                    <a:pt x="120" y="3"/>
                  </a:lnTo>
                  <a:lnTo>
                    <a:pt x="129" y="1"/>
                  </a:lnTo>
                  <a:lnTo>
                    <a:pt x="139" y="1"/>
                  </a:lnTo>
                  <a:lnTo>
                    <a:pt x="149" y="0"/>
                  </a:lnTo>
                  <a:lnTo>
                    <a:pt x="166" y="1"/>
                  </a:lnTo>
                  <a:lnTo>
                    <a:pt x="182" y="4"/>
                  </a:lnTo>
                  <a:lnTo>
                    <a:pt x="196" y="7"/>
                  </a:lnTo>
                  <a:lnTo>
                    <a:pt x="210" y="14"/>
                  </a:lnTo>
                  <a:lnTo>
                    <a:pt x="223" y="20"/>
                  </a:lnTo>
                  <a:lnTo>
                    <a:pt x="235" y="29"/>
                  </a:lnTo>
                  <a:lnTo>
                    <a:pt x="245" y="39"/>
                  </a:lnTo>
                  <a:lnTo>
                    <a:pt x="254" y="50"/>
                  </a:lnTo>
                  <a:lnTo>
                    <a:pt x="262" y="61"/>
                  </a:lnTo>
                  <a:lnTo>
                    <a:pt x="270" y="74"/>
                  </a:lnTo>
                  <a:lnTo>
                    <a:pt x="276" y="88"/>
                  </a:lnTo>
                  <a:lnTo>
                    <a:pt x="280" y="103"/>
                  </a:lnTo>
                  <a:lnTo>
                    <a:pt x="285" y="118"/>
                  </a:lnTo>
                  <a:lnTo>
                    <a:pt x="287" y="134"/>
                  </a:lnTo>
                  <a:lnTo>
                    <a:pt x="289" y="150"/>
                  </a:lnTo>
                  <a:lnTo>
                    <a:pt x="289" y="166"/>
                  </a:lnTo>
                  <a:lnTo>
                    <a:pt x="289" y="182"/>
                  </a:lnTo>
                  <a:lnTo>
                    <a:pt x="287" y="199"/>
                  </a:lnTo>
                  <a:lnTo>
                    <a:pt x="285" y="215"/>
                  </a:lnTo>
                  <a:lnTo>
                    <a:pt x="280" y="230"/>
                  </a:lnTo>
                  <a:lnTo>
                    <a:pt x="276" y="244"/>
                  </a:lnTo>
                  <a:lnTo>
                    <a:pt x="270" y="258"/>
                  </a:lnTo>
                  <a:lnTo>
                    <a:pt x="262" y="271"/>
                  </a:lnTo>
                  <a:lnTo>
                    <a:pt x="254" y="283"/>
                  </a:lnTo>
                  <a:lnTo>
                    <a:pt x="245" y="294"/>
                  </a:lnTo>
                  <a:lnTo>
                    <a:pt x="235" y="303"/>
                  </a:lnTo>
                  <a:lnTo>
                    <a:pt x="223" y="311"/>
                  </a:lnTo>
                  <a:lnTo>
                    <a:pt x="210" y="319"/>
                  </a:lnTo>
                  <a:lnTo>
                    <a:pt x="196" y="324"/>
                  </a:lnTo>
                  <a:lnTo>
                    <a:pt x="182" y="328"/>
                  </a:lnTo>
                  <a:lnTo>
                    <a:pt x="166" y="331"/>
                  </a:lnTo>
                  <a:lnTo>
                    <a:pt x="149" y="331"/>
                  </a:lnTo>
                  <a:lnTo>
                    <a:pt x="140" y="331"/>
                  </a:lnTo>
                  <a:lnTo>
                    <a:pt x="131" y="330"/>
                  </a:lnTo>
                  <a:lnTo>
                    <a:pt x="123" y="329"/>
                  </a:lnTo>
                  <a:lnTo>
                    <a:pt x="114" y="327"/>
                  </a:lnTo>
                  <a:lnTo>
                    <a:pt x="105" y="325"/>
                  </a:lnTo>
                  <a:lnTo>
                    <a:pt x="98" y="322"/>
                  </a:lnTo>
                  <a:lnTo>
                    <a:pt x="90" y="319"/>
                  </a:lnTo>
                  <a:lnTo>
                    <a:pt x="83" y="314"/>
                  </a:lnTo>
                  <a:lnTo>
                    <a:pt x="75" y="310"/>
                  </a:lnTo>
                  <a:lnTo>
                    <a:pt x="69" y="304"/>
                  </a:lnTo>
                  <a:lnTo>
                    <a:pt x="62" y="299"/>
                  </a:lnTo>
                  <a:lnTo>
                    <a:pt x="57" y="293"/>
                  </a:lnTo>
                  <a:lnTo>
                    <a:pt x="51" y="286"/>
                  </a:lnTo>
                  <a:lnTo>
                    <a:pt x="47" y="280"/>
                  </a:lnTo>
                  <a:lnTo>
                    <a:pt x="43" y="271"/>
                  </a:lnTo>
                  <a:lnTo>
                    <a:pt x="39" y="263"/>
                  </a:lnTo>
                  <a:lnTo>
                    <a:pt x="38" y="263"/>
                  </a:lnTo>
                  <a:lnTo>
                    <a:pt x="38" y="438"/>
                  </a:lnTo>
                  <a:lnTo>
                    <a:pt x="0" y="4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8" name="Freeform 46"/>
            <p:cNvSpPr>
              <a:spLocks noEditPoints="1"/>
            </p:cNvSpPr>
            <p:nvPr/>
          </p:nvSpPr>
          <p:spPr bwMode="auto">
            <a:xfrm>
              <a:off x="3160" y="2682"/>
              <a:ext cx="99" cy="110"/>
            </a:xfrm>
            <a:custGeom>
              <a:avLst/>
              <a:gdLst>
                <a:gd name="T0" fmla="*/ 0 w 297"/>
                <a:gd name="T1" fmla="*/ 0 h 331"/>
                <a:gd name="T2" fmla="*/ 0 w 297"/>
                <a:gd name="T3" fmla="*/ 0 h 331"/>
                <a:gd name="T4" fmla="*/ 0 w 297"/>
                <a:gd name="T5" fmla="*/ 0 h 331"/>
                <a:gd name="T6" fmla="*/ 0 w 297"/>
                <a:gd name="T7" fmla="*/ 0 h 331"/>
                <a:gd name="T8" fmla="*/ 0 w 297"/>
                <a:gd name="T9" fmla="*/ 0 h 331"/>
                <a:gd name="T10" fmla="*/ 0 w 297"/>
                <a:gd name="T11" fmla="*/ 0 h 331"/>
                <a:gd name="T12" fmla="*/ 0 w 297"/>
                <a:gd name="T13" fmla="*/ 0 h 331"/>
                <a:gd name="T14" fmla="*/ 0 w 297"/>
                <a:gd name="T15" fmla="*/ 0 h 331"/>
                <a:gd name="T16" fmla="*/ 0 w 297"/>
                <a:gd name="T17" fmla="*/ 0 h 331"/>
                <a:gd name="T18" fmla="*/ 0 w 297"/>
                <a:gd name="T19" fmla="*/ 0 h 331"/>
                <a:gd name="T20" fmla="*/ 0 w 297"/>
                <a:gd name="T21" fmla="*/ 0 h 331"/>
                <a:gd name="T22" fmla="*/ 0 w 297"/>
                <a:gd name="T23" fmla="*/ 0 h 331"/>
                <a:gd name="T24" fmla="*/ 0 w 297"/>
                <a:gd name="T25" fmla="*/ 0 h 331"/>
                <a:gd name="T26" fmla="*/ 0 w 297"/>
                <a:gd name="T27" fmla="*/ 0 h 331"/>
                <a:gd name="T28" fmla="*/ 0 w 297"/>
                <a:gd name="T29" fmla="*/ 0 h 331"/>
                <a:gd name="T30" fmla="*/ 0 w 297"/>
                <a:gd name="T31" fmla="*/ 0 h 331"/>
                <a:gd name="T32" fmla="*/ 0 w 297"/>
                <a:gd name="T33" fmla="*/ 0 h 331"/>
                <a:gd name="T34" fmla="*/ 0 w 297"/>
                <a:gd name="T35" fmla="*/ 0 h 331"/>
                <a:gd name="T36" fmla="*/ 0 w 297"/>
                <a:gd name="T37" fmla="*/ 0 h 331"/>
                <a:gd name="T38" fmla="*/ 0 w 297"/>
                <a:gd name="T39" fmla="*/ 0 h 331"/>
                <a:gd name="T40" fmla="*/ 0 w 297"/>
                <a:gd name="T41" fmla="*/ 0 h 331"/>
                <a:gd name="T42" fmla="*/ 0 w 297"/>
                <a:gd name="T43" fmla="*/ 0 h 331"/>
                <a:gd name="T44" fmla="*/ 0 w 297"/>
                <a:gd name="T45" fmla="*/ 0 h 331"/>
                <a:gd name="T46" fmla="*/ 0 w 297"/>
                <a:gd name="T47" fmla="*/ 0 h 331"/>
                <a:gd name="T48" fmla="*/ 0 w 297"/>
                <a:gd name="T49" fmla="*/ 0 h 331"/>
                <a:gd name="T50" fmla="*/ 0 w 297"/>
                <a:gd name="T51" fmla="*/ 0 h 331"/>
                <a:gd name="T52" fmla="*/ 0 w 297"/>
                <a:gd name="T53" fmla="*/ 0 h 331"/>
                <a:gd name="T54" fmla="*/ 0 w 297"/>
                <a:gd name="T55" fmla="*/ 0 h 331"/>
                <a:gd name="T56" fmla="*/ 0 w 297"/>
                <a:gd name="T57" fmla="*/ 0 h 331"/>
                <a:gd name="T58" fmla="*/ 0 w 297"/>
                <a:gd name="T59" fmla="*/ 0 h 331"/>
                <a:gd name="T60" fmla="*/ 0 w 297"/>
                <a:gd name="T61" fmla="*/ 0 h 331"/>
                <a:gd name="T62" fmla="*/ 0 w 297"/>
                <a:gd name="T63" fmla="*/ 0 h 331"/>
                <a:gd name="T64" fmla="*/ 0 w 297"/>
                <a:gd name="T65" fmla="*/ 0 h 331"/>
                <a:gd name="T66" fmla="*/ 0 w 297"/>
                <a:gd name="T67" fmla="*/ 0 h 331"/>
                <a:gd name="T68" fmla="*/ 0 w 297"/>
                <a:gd name="T69" fmla="*/ 0 h 331"/>
                <a:gd name="T70" fmla="*/ 0 w 297"/>
                <a:gd name="T71" fmla="*/ 0 h 331"/>
                <a:gd name="T72" fmla="*/ 0 w 297"/>
                <a:gd name="T73" fmla="*/ 0 h 331"/>
                <a:gd name="T74" fmla="*/ 0 w 297"/>
                <a:gd name="T75" fmla="*/ 0 h 331"/>
                <a:gd name="T76" fmla="*/ 0 w 297"/>
                <a:gd name="T77" fmla="*/ 0 h 331"/>
                <a:gd name="T78" fmla="*/ 0 w 297"/>
                <a:gd name="T79" fmla="*/ 0 h 331"/>
                <a:gd name="T80" fmla="*/ 0 w 297"/>
                <a:gd name="T81" fmla="*/ 0 h 331"/>
                <a:gd name="T82" fmla="*/ 0 w 297"/>
                <a:gd name="T83" fmla="*/ 0 h 331"/>
                <a:gd name="T84" fmla="*/ 0 w 297"/>
                <a:gd name="T85" fmla="*/ 0 h 3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7"/>
                <a:gd name="T130" fmla="*/ 0 h 331"/>
                <a:gd name="T131" fmla="*/ 297 w 297"/>
                <a:gd name="T132" fmla="*/ 331 h 3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7" h="331">
                  <a:moveTo>
                    <a:pt x="39" y="166"/>
                  </a:moveTo>
                  <a:lnTo>
                    <a:pt x="39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6" y="215"/>
                  </a:lnTo>
                  <a:lnTo>
                    <a:pt x="50" y="227"/>
                  </a:lnTo>
                  <a:lnTo>
                    <a:pt x="54" y="238"/>
                  </a:lnTo>
                  <a:lnTo>
                    <a:pt x="60" y="248"/>
                  </a:lnTo>
                  <a:lnTo>
                    <a:pt x="66" y="258"/>
                  </a:lnTo>
                  <a:lnTo>
                    <a:pt x="74" y="267"/>
                  </a:lnTo>
                  <a:lnTo>
                    <a:pt x="82" y="275"/>
                  </a:lnTo>
                  <a:lnTo>
                    <a:pt x="91" y="282"/>
                  </a:lnTo>
                  <a:lnTo>
                    <a:pt x="101" y="288"/>
                  </a:lnTo>
                  <a:lnTo>
                    <a:pt x="111" y="293"/>
                  </a:lnTo>
                  <a:lnTo>
                    <a:pt x="123" y="297"/>
                  </a:lnTo>
                  <a:lnTo>
                    <a:pt x="135" y="299"/>
                  </a:lnTo>
                  <a:lnTo>
                    <a:pt x="148" y="300"/>
                  </a:lnTo>
                  <a:lnTo>
                    <a:pt x="162" y="299"/>
                  </a:lnTo>
                  <a:lnTo>
                    <a:pt x="174" y="297"/>
                  </a:lnTo>
                  <a:lnTo>
                    <a:pt x="186" y="293"/>
                  </a:lnTo>
                  <a:lnTo>
                    <a:pt x="197" y="288"/>
                  </a:lnTo>
                  <a:lnTo>
                    <a:pt x="206" y="282"/>
                  </a:lnTo>
                  <a:lnTo>
                    <a:pt x="215" y="275"/>
                  </a:lnTo>
                  <a:lnTo>
                    <a:pt x="224" y="267"/>
                  </a:lnTo>
                  <a:lnTo>
                    <a:pt x="231" y="258"/>
                  </a:lnTo>
                  <a:lnTo>
                    <a:pt x="238" y="248"/>
                  </a:lnTo>
                  <a:lnTo>
                    <a:pt x="243" y="238"/>
                  </a:lnTo>
                  <a:lnTo>
                    <a:pt x="247" y="227"/>
                  </a:lnTo>
                  <a:lnTo>
                    <a:pt x="252" y="215"/>
                  </a:lnTo>
                  <a:lnTo>
                    <a:pt x="255" y="203"/>
                  </a:lnTo>
                  <a:lnTo>
                    <a:pt x="257" y="191"/>
                  </a:lnTo>
                  <a:lnTo>
                    <a:pt x="258" y="178"/>
                  </a:lnTo>
                  <a:lnTo>
                    <a:pt x="258" y="166"/>
                  </a:lnTo>
                  <a:lnTo>
                    <a:pt x="258" y="153"/>
                  </a:lnTo>
                  <a:lnTo>
                    <a:pt x="257" y="141"/>
                  </a:lnTo>
                  <a:lnTo>
                    <a:pt x="255" y="130"/>
                  </a:lnTo>
                  <a:lnTo>
                    <a:pt x="252" y="118"/>
                  </a:lnTo>
                  <a:lnTo>
                    <a:pt x="247" y="106"/>
                  </a:lnTo>
                  <a:lnTo>
                    <a:pt x="243" y="95"/>
                  </a:lnTo>
                  <a:lnTo>
                    <a:pt x="238" y="84"/>
                  </a:lnTo>
                  <a:lnTo>
                    <a:pt x="231" y="74"/>
                  </a:lnTo>
                  <a:lnTo>
                    <a:pt x="224" y="66"/>
                  </a:lnTo>
                  <a:lnTo>
                    <a:pt x="215" y="57"/>
                  </a:lnTo>
                  <a:lnTo>
                    <a:pt x="206" y="50"/>
                  </a:lnTo>
                  <a:lnTo>
                    <a:pt x="197" y="44"/>
                  </a:lnTo>
                  <a:lnTo>
                    <a:pt x="186" y="39"/>
                  </a:lnTo>
                  <a:lnTo>
                    <a:pt x="174" y="36"/>
                  </a:lnTo>
                  <a:lnTo>
                    <a:pt x="162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3" y="36"/>
                  </a:lnTo>
                  <a:lnTo>
                    <a:pt x="111" y="39"/>
                  </a:lnTo>
                  <a:lnTo>
                    <a:pt x="101" y="44"/>
                  </a:lnTo>
                  <a:lnTo>
                    <a:pt x="91" y="50"/>
                  </a:lnTo>
                  <a:lnTo>
                    <a:pt x="82" y="57"/>
                  </a:lnTo>
                  <a:lnTo>
                    <a:pt x="74" y="66"/>
                  </a:lnTo>
                  <a:lnTo>
                    <a:pt x="66" y="74"/>
                  </a:lnTo>
                  <a:lnTo>
                    <a:pt x="60" y="84"/>
                  </a:lnTo>
                  <a:lnTo>
                    <a:pt x="54" y="95"/>
                  </a:lnTo>
                  <a:lnTo>
                    <a:pt x="50" y="106"/>
                  </a:lnTo>
                  <a:lnTo>
                    <a:pt x="46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9" y="153"/>
                  </a:lnTo>
                  <a:lnTo>
                    <a:pt x="39" y="166"/>
                  </a:lnTo>
                  <a:close/>
                  <a:moveTo>
                    <a:pt x="297" y="166"/>
                  </a:moveTo>
                  <a:lnTo>
                    <a:pt x="296" y="182"/>
                  </a:lnTo>
                  <a:lnTo>
                    <a:pt x="294" y="199"/>
                  </a:lnTo>
                  <a:lnTo>
                    <a:pt x="291" y="215"/>
                  </a:lnTo>
                  <a:lnTo>
                    <a:pt x="287" y="230"/>
                  </a:lnTo>
                  <a:lnTo>
                    <a:pt x="282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9" y="294"/>
                  </a:lnTo>
                  <a:lnTo>
                    <a:pt x="238" y="303"/>
                  </a:lnTo>
                  <a:lnTo>
                    <a:pt x="225" y="312"/>
                  </a:lnTo>
                  <a:lnTo>
                    <a:pt x="212" y="319"/>
                  </a:lnTo>
                  <a:lnTo>
                    <a:pt x="198" y="324"/>
                  </a:lnTo>
                  <a:lnTo>
                    <a:pt x="183" y="328"/>
                  </a:lnTo>
                  <a:lnTo>
                    <a:pt x="165" y="331"/>
                  </a:lnTo>
                  <a:lnTo>
                    <a:pt x="148" y="331"/>
                  </a:lnTo>
                  <a:lnTo>
                    <a:pt x="131" y="331"/>
                  </a:lnTo>
                  <a:lnTo>
                    <a:pt x="115" y="328"/>
                  </a:lnTo>
                  <a:lnTo>
                    <a:pt x="100" y="324"/>
                  </a:lnTo>
                  <a:lnTo>
                    <a:pt x="85" y="319"/>
                  </a:lnTo>
                  <a:lnTo>
                    <a:pt x="71" y="312"/>
                  </a:lnTo>
                  <a:lnTo>
                    <a:pt x="60" y="303"/>
                  </a:lnTo>
                  <a:lnTo>
                    <a:pt x="49" y="294"/>
                  </a:lnTo>
                  <a:lnTo>
                    <a:pt x="39" y="283"/>
                  </a:lnTo>
                  <a:lnTo>
                    <a:pt x="29" y="271"/>
                  </a:lnTo>
                  <a:lnTo>
                    <a:pt x="22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6" y="215"/>
                  </a:lnTo>
                  <a:lnTo>
                    <a:pt x="2" y="199"/>
                  </a:lnTo>
                  <a:lnTo>
                    <a:pt x="1" y="182"/>
                  </a:lnTo>
                  <a:lnTo>
                    <a:pt x="0" y="166"/>
                  </a:lnTo>
                  <a:lnTo>
                    <a:pt x="1" y="149"/>
                  </a:lnTo>
                  <a:lnTo>
                    <a:pt x="2" y="133"/>
                  </a:lnTo>
                  <a:lnTo>
                    <a:pt x="6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2" y="74"/>
                  </a:lnTo>
                  <a:lnTo>
                    <a:pt x="29" y="61"/>
                  </a:lnTo>
                  <a:lnTo>
                    <a:pt x="39" y="50"/>
                  </a:lnTo>
                  <a:lnTo>
                    <a:pt x="49" y="39"/>
                  </a:lnTo>
                  <a:lnTo>
                    <a:pt x="60" y="29"/>
                  </a:lnTo>
                  <a:lnTo>
                    <a:pt x="71" y="20"/>
                  </a:lnTo>
                  <a:lnTo>
                    <a:pt x="85" y="14"/>
                  </a:lnTo>
                  <a:lnTo>
                    <a:pt x="100" y="7"/>
                  </a:lnTo>
                  <a:lnTo>
                    <a:pt x="115" y="4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3" y="4"/>
                  </a:lnTo>
                  <a:lnTo>
                    <a:pt x="198" y="7"/>
                  </a:lnTo>
                  <a:lnTo>
                    <a:pt x="212" y="14"/>
                  </a:lnTo>
                  <a:lnTo>
                    <a:pt x="225" y="20"/>
                  </a:lnTo>
                  <a:lnTo>
                    <a:pt x="238" y="29"/>
                  </a:lnTo>
                  <a:lnTo>
                    <a:pt x="249" y="39"/>
                  </a:lnTo>
                  <a:lnTo>
                    <a:pt x="258" y="50"/>
                  </a:lnTo>
                  <a:lnTo>
                    <a:pt x="267" y="61"/>
                  </a:lnTo>
                  <a:lnTo>
                    <a:pt x="274" y="74"/>
                  </a:lnTo>
                  <a:lnTo>
                    <a:pt x="282" y="87"/>
                  </a:lnTo>
                  <a:lnTo>
                    <a:pt x="287" y="103"/>
                  </a:lnTo>
                  <a:lnTo>
                    <a:pt x="291" y="118"/>
                  </a:lnTo>
                  <a:lnTo>
                    <a:pt x="294" y="133"/>
                  </a:lnTo>
                  <a:lnTo>
                    <a:pt x="296" y="149"/>
                  </a:lnTo>
                  <a:lnTo>
                    <a:pt x="297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9" name="Freeform 47"/>
            <p:cNvSpPr>
              <a:spLocks/>
            </p:cNvSpPr>
            <p:nvPr/>
          </p:nvSpPr>
          <p:spPr bwMode="auto">
            <a:xfrm>
              <a:off x="3272" y="2682"/>
              <a:ext cx="84" cy="110"/>
            </a:xfrm>
            <a:custGeom>
              <a:avLst/>
              <a:gdLst>
                <a:gd name="T0" fmla="*/ 0 w 254"/>
                <a:gd name="T1" fmla="*/ 0 h 331"/>
                <a:gd name="T2" fmla="*/ 0 w 254"/>
                <a:gd name="T3" fmla="*/ 0 h 331"/>
                <a:gd name="T4" fmla="*/ 0 w 254"/>
                <a:gd name="T5" fmla="*/ 0 h 331"/>
                <a:gd name="T6" fmla="*/ 0 w 254"/>
                <a:gd name="T7" fmla="*/ 0 h 331"/>
                <a:gd name="T8" fmla="*/ 0 w 254"/>
                <a:gd name="T9" fmla="*/ 0 h 331"/>
                <a:gd name="T10" fmla="*/ 0 w 254"/>
                <a:gd name="T11" fmla="*/ 0 h 331"/>
                <a:gd name="T12" fmla="*/ 0 w 254"/>
                <a:gd name="T13" fmla="*/ 0 h 331"/>
                <a:gd name="T14" fmla="*/ 0 w 254"/>
                <a:gd name="T15" fmla="*/ 0 h 331"/>
                <a:gd name="T16" fmla="*/ 0 w 254"/>
                <a:gd name="T17" fmla="*/ 0 h 331"/>
                <a:gd name="T18" fmla="*/ 0 w 254"/>
                <a:gd name="T19" fmla="*/ 0 h 331"/>
                <a:gd name="T20" fmla="*/ 0 w 254"/>
                <a:gd name="T21" fmla="*/ 0 h 331"/>
                <a:gd name="T22" fmla="*/ 0 w 254"/>
                <a:gd name="T23" fmla="*/ 0 h 331"/>
                <a:gd name="T24" fmla="*/ 0 w 254"/>
                <a:gd name="T25" fmla="*/ 0 h 331"/>
                <a:gd name="T26" fmla="*/ 0 w 254"/>
                <a:gd name="T27" fmla="*/ 0 h 331"/>
                <a:gd name="T28" fmla="*/ 0 w 254"/>
                <a:gd name="T29" fmla="*/ 0 h 331"/>
                <a:gd name="T30" fmla="*/ 0 w 254"/>
                <a:gd name="T31" fmla="*/ 0 h 331"/>
                <a:gd name="T32" fmla="*/ 0 w 254"/>
                <a:gd name="T33" fmla="*/ 0 h 331"/>
                <a:gd name="T34" fmla="*/ 0 w 254"/>
                <a:gd name="T35" fmla="*/ 0 h 331"/>
                <a:gd name="T36" fmla="*/ 0 w 254"/>
                <a:gd name="T37" fmla="*/ 0 h 331"/>
                <a:gd name="T38" fmla="*/ 0 w 254"/>
                <a:gd name="T39" fmla="*/ 0 h 331"/>
                <a:gd name="T40" fmla="*/ 0 w 254"/>
                <a:gd name="T41" fmla="*/ 0 h 331"/>
                <a:gd name="T42" fmla="*/ 0 w 254"/>
                <a:gd name="T43" fmla="*/ 0 h 331"/>
                <a:gd name="T44" fmla="*/ 0 w 254"/>
                <a:gd name="T45" fmla="*/ 0 h 331"/>
                <a:gd name="T46" fmla="*/ 0 w 254"/>
                <a:gd name="T47" fmla="*/ 0 h 331"/>
                <a:gd name="T48" fmla="*/ 0 w 254"/>
                <a:gd name="T49" fmla="*/ 0 h 331"/>
                <a:gd name="T50" fmla="*/ 0 w 254"/>
                <a:gd name="T51" fmla="*/ 0 h 331"/>
                <a:gd name="T52" fmla="*/ 0 w 254"/>
                <a:gd name="T53" fmla="*/ 0 h 331"/>
                <a:gd name="T54" fmla="*/ 0 w 254"/>
                <a:gd name="T55" fmla="*/ 0 h 331"/>
                <a:gd name="T56" fmla="*/ 0 w 254"/>
                <a:gd name="T57" fmla="*/ 0 h 331"/>
                <a:gd name="T58" fmla="*/ 0 w 254"/>
                <a:gd name="T59" fmla="*/ 0 h 331"/>
                <a:gd name="T60" fmla="*/ 0 w 254"/>
                <a:gd name="T61" fmla="*/ 0 h 331"/>
                <a:gd name="T62" fmla="*/ 0 w 254"/>
                <a:gd name="T63" fmla="*/ 0 h 331"/>
                <a:gd name="T64" fmla="*/ 0 w 254"/>
                <a:gd name="T65" fmla="*/ 0 h 331"/>
                <a:gd name="T66" fmla="*/ 0 w 254"/>
                <a:gd name="T67" fmla="*/ 0 h 331"/>
                <a:gd name="T68" fmla="*/ 0 w 254"/>
                <a:gd name="T69" fmla="*/ 0 h 331"/>
                <a:gd name="T70" fmla="*/ 0 w 254"/>
                <a:gd name="T71" fmla="*/ 0 h 331"/>
                <a:gd name="T72" fmla="*/ 0 w 254"/>
                <a:gd name="T73" fmla="*/ 0 h 331"/>
                <a:gd name="T74" fmla="*/ 0 w 254"/>
                <a:gd name="T75" fmla="*/ 0 h 331"/>
                <a:gd name="T76" fmla="*/ 0 w 254"/>
                <a:gd name="T77" fmla="*/ 0 h 331"/>
                <a:gd name="T78" fmla="*/ 0 w 254"/>
                <a:gd name="T79" fmla="*/ 0 h 331"/>
                <a:gd name="T80" fmla="*/ 0 w 254"/>
                <a:gd name="T81" fmla="*/ 0 h 331"/>
                <a:gd name="T82" fmla="*/ 0 w 254"/>
                <a:gd name="T83" fmla="*/ 0 h 331"/>
                <a:gd name="T84" fmla="*/ 0 w 254"/>
                <a:gd name="T85" fmla="*/ 0 h 331"/>
                <a:gd name="T86" fmla="*/ 0 w 254"/>
                <a:gd name="T87" fmla="*/ 0 h 331"/>
                <a:gd name="T88" fmla="*/ 0 w 254"/>
                <a:gd name="T89" fmla="*/ 0 h 331"/>
                <a:gd name="T90" fmla="*/ 0 w 254"/>
                <a:gd name="T91" fmla="*/ 0 h 331"/>
                <a:gd name="T92" fmla="*/ 0 w 254"/>
                <a:gd name="T93" fmla="*/ 0 h 331"/>
                <a:gd name="T94" fmla="*/ 0 w 254"/>
                <a:gd name="T95" fmla="*/ 0 h 331"/>
                <a:gd name="T96" fmla="*/ 0 w 254"/>
                <a:gd name="T97" fmla="*/ 0 h 331"/>
                <a:gd name="T98" fmla="*/ 0 w 254"/>
                <a:gd name="T99" fmla="*/ 0 h 331"/>
                <a:gd name="T100" fmla="*/ 0 w 254"/>
                <a:gd name="T101" fmla="*/ 0 h 331"/>
                <a:gd name="T102" fmla="*/ 0 w 254"/>
                <a:gd name="T103" fmla="*/ 0 h 331"/>
                <a:gd name="T104" fmla="*/ 0 w 254"/>
                <a:gd name="T105" fmla="*/ 0 h 331"/>
                <a:gd name="T106" fmla="*/ 0 w 254"/>
                <a:gd name="T107" fmla="*/ 0 h 331"/>
                <a:gd name="T108" fmla="*/ 0 w 254"/>
                <a:gd name="T109" fmla="*/ 0 h 331"/>
                <a:gd name="T110" fmla="*/ 0 w 254"/>
                <a:gd name="T111" fmla="*/ 0 h 331"/>
                <a:gd name="T112" fmla="*/ 0 w 254"/>
                <a:gd name="T113" fmla="*/ 0 h 331"/>
                <a:gd name="T114" fmla="*/ 0 w 254"/>
                <a:gd name="T115" fmla="*/ 0 h 3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4"/>
                <a:gd name="T175" fmla="*/ 0 h 331"/>
                <a:gd name="T176" fmla="*/ 254 w 254"/>
                <a:gd name="T177" fmla="*/ 331 h 3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4" h="331">
                  <a:moveTo>
                    <a:pt x="205" y="101"/>
                  </a:moveTo>
                  <a:lnTo>
                    <a:pt x="204" y="93"/>
                  </a:lnTo>
                  <a:lnTo>
                    <a:pt x="203" y="84"/>
                  </a:lnTo>
                  <a:lnTo>
                    <a:pt x="201" y="78"/>
                  </a:lnTo>
                  <a:lnTo>
                    <a:pt x="198" y="70"/>
                  </a:lnTo>
                  <a:lnTo>
                    <a:pt x="194" y="65"/>
                  </a:lnTo>
                  <a:lnTo>
                    <a:pt x="190" y="58"/>
                  </a:lnTo>
                  <a:lnTo>
                    <a:pt x="185" y="54"/>
                  </a:lnTo>
                  <a:lnTo>
                    <a:pt x="179" y="50"/>
                  </a:lnTo>
                  <a:lnTo>
                    <a:pt x="174" y="45"/>
                  </a:lnTo>
                  <a:lnTo>
                    <a:pt x="167" y="42"/>
                  </a:lnTo>
                  <a:lnTo>
                    <a:pt x="161" y="39"/>
                  </a:lnTo>
                  <a:lnTo>
                    <a:pt x="154" y="37"/>
                  </a:lnTo>
                  <a:lnTo>
                    <a:pt x="139" y="33"/>
                  </a:lnTo>
                  <a:lnTo>
                    <a:pt x="123" y="32"/>
                  </a:lnTo>
                  <a:lnTo>
                    <a:pt x="110" y="33"/>
                  </a:lnTo>
                  <a:lnTo>
                    <a:pt x="97" y="36"/>
                  </a:lnTo>
                  <a:lnTo>
                    <a:pt x="84" y="39"/>
                  </a:lnTo>
                  <a:lnTo>
                    <a:pt x="73" y="44"/>
                  </a:lnTo>
                  <a:lnTo>
                    <a:pt x="68" y="47"/>
                  </a:lnTo>
                  <a:lnTo>
                    <a:pt x="64" y="52"/>
                  </a:lnTo>
                  <a:lnTo>
                    <a:pt x="59" y="56"/>
                  </a:lnTo>
                  <a:lnTo>
                    <a:pt x="56" y="60"/>
                  </a:lnTo>
                  <a:lnTo>
                    <a:pt x="53" y="67"/>
                  </a:lnTo>
                  <a:lnTo>
                    <a:pt x="51" y="72"/>
                  </a:lnTo>
                  <a:lnTo>
                    <a:pt x="50" y="79"/>
                  </a:lnTo>
                  <a:lnTo>
                    <a:pt x="49" y="86"/>
                  </a:lnTo>
                  <a:lnTo>
                    <a:pt x="50" y="93"/>
                  </a:lnTo>
                  <a:lnTo>
                    <a:pt x="51" y="98"/>
                  </a:lnTo>
                  <a:lnTo>
                    <a:pt x="53" y="104"/>
                  </a:lnTo>
                  <a:lnTo>
                    <a:pt x="55" y="108"/>
                  </a:lnTo>
                  <a:lnTo>
                    <a:pt x="58" y="112"/>
                  </a:lnTo>
                  <a:lnTo>
                    <a:pt x="63" y="117"/>
                  </a:lnTo>
                  <a:lnTo>
                    <a:pt x="67" y="120"/>
                  </a:lnTo>
                  <a:lnTo>
                    <a:pt x="71" y="123"/>
                  </a:lnTo>
                  <a:lnTo>
                    <a:pt x="82" y="128"/>
                  </a:lnTo>
                  <a:lnTo>
                    <a:pt x="93" y="133"/>
                  </a:lnTo>
                  <a:lnTo>
                    <a:pt x="104" y="137"/>
                  </a:lnTo>
                  <a:lnTo>
                    <a:pt x="115" y="139"/>
                  </a:lnTo>
                  <a:lnTo>
                    <a:pt x="165" y="151"/>
                  </a:lnTo>
                  <a:lnTo>
                    <a:pt x="181" y="154"/>
                  </a:lnTo>
                  <a:lnTo>
                    <a:pt x="198" y="160"/>
                  </a:lnTo>
                  <a:lnTo>
                    <a:pt x="205" y="163"/>
                  </a:lnTo>
                  <a:lnTo>
                    <a:pt x="213" y="167"/>
                  </a:lnTo>
                  <a:lnTo>
                    <a:pt x="219" y="172"/>
                  </a:lnTo>
                  <a:lnTo>
                    <a:pt x="226" y="176"/>
                  </a:lnTo>
                  <a:lnTo>
                    <a:pt x="232" y="181"/>
                  </a:lnTo>
                  <a:lnTo>
                    <a:pt x="238" y="188"/>
                  </a:lnTo>
                  <a:lnTo>
                    <a:pt x="242" y="194"/>
                  </a:lnTo>
                  <a:lnTo>
                    <a:pt x="246" y="202"/>
                  </a:lnTo>
                  <a:lnTo>
                    <a:pt x="250" y="211"/>
                  </a:lnTo>
                  <a:lnTo>
                    <a:pt x="253" y="218"/>
                  </a:lnTo>
                  <a:lnTo>
                    <a:pt x="254" y="228"/>
                  </a:lnTo>
                  <a:lnTo>
                    <a:pt x="254" y="238"/>
                  </a:lnTo>
                  <a:lnTo>
                    <a:pt x="254" y="250"/>
                  </a:lnTo>
                  <a:lnTo>
                    <a:pt x="252" y="261"/>
                  </a:lnTo>
                  <a:lnTo>
                    <a:pt x="247" y="272"/>
                  </a:lnTo>
                  <a:lnTo>
                    <a:pt x="243" y="281"/>
                  </a:lnTo>
                  <a:lnTo>
                    <a:pt x="237" y="289"/>
                  </a:lnTo>
                  <a:lnTo>
                    <a:pt x="230" y="297"/>
                  </a:lnTo>
                  <a:lnTo>
                    <a:pt x="221" y="304"/>
                  </a:lnTo>
                  <a:lnTo>
                    <a:pt x="213" y="310"/>
                  </a:lnTo>
                  <a:lnTo>
                    <a:pt x="204" y="315"/>
                  </a:lnTo>
                  <a:lnTo>
                    <a:pt x="194" y="320"/>
                  </a:lnTo>
                  <a:lnTo>
                    <a:pt x="184" y="324"/>
                  </a:lnTo>
                  <a:lnTo>
                    <a:pt x="173" y="327"/>
                  </a:lnTo>
                  <a:lnTo>
                    <a:pt x="162" y="329"/>
                  </a:lnTo>
                  <a:lnTo>
                    <a:pt x="151" y="330"/>
                  </a:lnTo>
                  <a:lnTo>
                    <a:pt x="139" y="331"/>
                  </a:lnTo>
                  <a:lnTo>
                    <a:pt x="129" y="331"/>
                  </a:lnTo>
                  <a:lnTo>
                    <a:pt x="116" y="331"/>
                  </a:lnTo>
                  <a:lnTo>
                    <a:pt x="103" y="330"/>
                  </a:lnTo>
                  <a:lnTo>
                    <a:pt x="90" y="328"/>
                  </a:lnTo>
                  <a:lnTo>
                    <a:pt x="79" y="325"/>
                  </a:lnTo>
                  <a:lnTo>
                    <a:pt x="67" y="322"/>
                  </a:lnTo>
                  <a:lnTo>
                    <a:pt x="57" y="317"/>
                  </a:lnTo>
                  <a:lnTo>
                    <a:pt x="48" y="312"/>
                  </a:lnTo>
                  <a:lnTo>
                    <a:pt x="39" y="306"/>
                  </a:lnTo>
                  <a:lnTo>
                    <a:pt x="31" y="298"/>
                  </a:lnTo>
                  <a:lnTo>
                    <a:pt x="24" y="290"/>
                  </a:lnTo>
                  <a:lnTo>
                    <a:pt x="18" y="281"/>
                  </a:lnTo>
                  <a:lnTo>
                    <a:pt x="13" y="271"/>
                  </a:lnTo>
                  <a:lnTo>
                    <a:pt x="8" y="260"/>
                  </a:lnTo>
                  <a:lnTo>
                    <a:pt x="4" y="248"/>
                  </a:lnTo>
                  <a:lnTo>
                    <a:pt x="1" y="235"/>
                  </a:lnTo>
                  <a:lnTo>
                    <a:pt x="0" y="221"/>
                  </a:lnTo>
                  <a:lnTo>
                    <a:pt x="38" y="221"/>
                  </a:lnTo>
                  <a:lnTo>
                    <a:pt x="39" y="231"/>
                  </a:lnTo>
                  <a:lnTo>
                    <a:pt x="41" y="240"/>
                  </a:lnTo>
                  <a:lnTo>
                    <a:pt x="43" y="247"/>
                  </a:lnTo>
                  <a:lnTo>
                    <a:pt x="46" y="256"/>
                  </a:lnTo>
                  <a:lnTo>
                    <a:pt x="51" y="262"/>
                  </a:lnTo>
                  <a:lnTo>
                    <a:pt x="55" y="269"/>
                  </a:lnTo>
                  <a:lnTo>
                    <a:pt x="61" y="274"/>
                  </a:lnTo>
                  <a:lnTo>
                    <a:pt x="66" y="280"/>
                  </a:lnTo>
                  <a:lnTo>
                    <a:pt x="72" y="285"/>
                  </a:lnTo>
                  <a:lnTo>
                    <a:pt x="80" y="288"/>
                  </a:lnTo>
                  <a:lnTo>
                    <a:pt x="88" y="292"/>
                  </a:lnTo>
                  <a:lnTo>
                    <a:pt x="95" y="295"/>
                  </a:lnTo>
                  <a:lnTo>
                    <a:pt x="104" y="297"/>
                  </a:lnTo>
                  <a:lnTo>
                    <a:pt x="112" y="298"/>
                  </a:lnTo>
                  <a:lnTo>
                    <a:pt x="121" y="299"/>
                  </a:lnTo>
                  <a:lnTo>
                    <a:pt x="131" y="300"/>
                  </a:lnTo>
                  <a:lnTo>
                    <a:pt x="145" y="299"/>
                  </a:lnTo>
                  <a:lnTo>
                    <a:pt x="159" y="297"/>
                  </a:lnTo>
                  <a:lnTo>
                    <a:pt x="174" y="293"/>
                  </a:lnTo>
                  <a:lnTo>
                    <a:pt x="187" y="286"/>
                  </a:lnTo>
                  <a:lnTo>
                    <a:pt x="193" y="283"/>
                  </a:lnTo>
                  <a:lnTo>
                    <a:pt x="199" y="279"/>
                  </a:lnTo>
                  <a:lnTo>
                    <a:pt x="203" y="273"/>
                  </a:lnTo>
                  <a:lnTo>
                    <a:pt x="207" y="268"/>
                  </a:lnTo>
                  <a:lnTo>
                    <a:pt x="212" y="262"/>
                  </a:lnTo>
                  <a:lnTo>
                    <a:pt x="214" y="255"/>
                  </a:lnTo>
                  <a:lnTo>
                    <a:pt x="215" y="248"/>
                  </a:lnTo>
                  <a:lnTo>
                    <a:pt x="216" y="240"/>
                  </a:lnTo>
                  <a:lnTo>
                    <a:pt x="216" y="233"/>
                  </a:lnTo>
                  <a:lnTo>
                    <a:pt x="215" y="228"/>
                  </a:lnTo>
                  <a:lnTo>
                    <a:pt x="213" y="222"/>
                  </a:lnTo>
                  <a:lnTo>
                    <a:pt x="211" y="217"/>
                  </a:lnTo>
                  <a:lnTo>
                    <a:pt x="207" y="213"/>
                  </a:lnTo>
                  <a:lnTo>
                    <a:pt x="203" y="208"/>
                  </a:lnTo>
                  <a:lnTo>
                    <a:pt x="200" y="204"/>
                  </a:lnTo>
                  <a:lnTo>
                    <a:pt x="194" y="201"/>
                  </a:lnTo>
                  <a:lnTo>
                    <a:pt x="185" y="195"/>
                  </a:lnTo>
                  <a:lnTo>
                    <a:pt x="173" y="190"/>
                  </a:lnTo>
                  <a:lnTo>
                    <a:pt x="160" y="187"/>
                  </a:lnTo>
                  <a:lnTo>
                    <a:pt x="148" y="184"/>
                  </a:lnTo>
                  <a:lnTo>
                    <a:pt x="98" y="172"/>
                  </a:lnTo>
                  <a:lnTo>
                    <a:pt x="80" y="167"/>
                  </a:lnTo>
                  <a:lnTo>
                    <a:pt x="64" y="161"/>
                  </a:lnTo>
                  <a:lnTo>
                    <a:pt x="56" y="158"/>
                  </a:lnTo>
                  <a:lnTo>
                    <a:pt x="49" y="154"/>
                  </a:lnTo>
                  <a:lnTo>
                    <a:pt x="42" y="150"/>
                  </a:lnTo>
                  <a:lnTo>
                    <a:pt x="36" y="146"/>
                  </a:lnTo>
                  <a:lnTo>
                    <a:pt x="30" y="140"/>
                  </a:lnTo>
                  <a:lnTo>
                    <a:pt x="25" y="135"/>
                  </a:lnTo>
                  <a:lnTo>
                    <a:pt x="21" y="128"/>
                  </a:lnTo>
                  <a:lnTo>
                    <a:pt x="17" y="122"/>
                  </a:lnTo>
                  <a:lnTo>
                    <a:pt x="15" y="114"/>
                  </a:lnTo>
                  <a:lnTo>
                    <a:pt x="13" y="107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2" y="77"/>
                  </a:lnTo>
                  <a:lnTo>
                    <a:pt x="14" y="66"/>
                  </a:lnTo>
                  <a:lnTo>
                    <a:pt x="17" y="56"/>
                  </a:lnTo>
                  <a:lnTo>
                    <a:pt x="22" y="47"/>
                  </a:lnTo>
                  <a:lnTo>
                    <a:pt x="27" y="40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7" y="12"/>
                  </a:lnTo>
                  <a:lnTo>
                    <a:pt x="77" y="7"/>
                  </a:lnTo>
                  <a:lnTo>
                    <a:pt x="86" y="5"/>
                  </a:lnTo>
                  <a:lnTo>
                    <a:pt x="97" y="3"/>
                  </a:lnTo>
                  <a:lnTo>
                    <a:pt x="108" y="1"/>
                  </a:lnTo>
                  <a:lnTo>
                    <a:pt x="118" y="1"/>
                  </a:lnTo>
                  <a:lnTo>
                    <a:pt x="129" y="0"/>
                  </a:lnTo>
                  <a:lnTo>
                    <a:pt x="140" y="1"/>
                  </a:lnTo>
                  <a:lnTo>
                    <a:pt x="151" y="2"/>
                  </a:lnTo>
                  <a:lnTo>
                    <a:pt x="162" y="4"/>
                  </a:lnTo>
                  <a:lnTo>
                    <a:pt x="173" y="6"/>
                  </a:lnTo>
                  <a:lnTo>
                    <a:pt x="183" y="10"/>
                  </a:lnTo>
                  <a:lnTo>
                    <a:pt x="192" y="14"/>
                  </a:lnTo>
                  <a:lnTo>
                    <a:pt x="201" y="19"/>
                  </a:lnTo>
                  <a:lnTo>
                    <a:pt x="208" y="25"/>
                  </a:lnTo>
                  <a:lnTo>
                    <a:pt x="216" y="32"/>
                  </a:lnTo>
                  <a:lnTo>
                    <a:pt x="223" y="40"/>
                  </a:lnTo>
                  <a:lnTo>
                    <a:pt x="228" y="47"/>
                  </a:lnTo>
                  <a:lnTo>
                    <a:pt x="233" y="57"/>
                  </a:lnTo>
                  <a:lnTo>
                    <a:pt x="237" y="67"/>
                  </a:lnTo>
                  <a:lnTo>
                    <a:pt x="240" y="78"/>
                  </a:lnTo>
                  <a:lnTo>
                    <a:pt x="242" y="88"/>
                  </a:lnTo>
                  <a:lnTo>
                    <a:pt x="243" y="101"/>
                  </a:lnTo>
                  <a:lnTo>
                    <a:pt x="205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0" name="Rectangle 48"/>
            <p:cNvSpPr>
              <a:spLocks noChangeArrowheads="1"/>
            </p:cNvSpPr>
            <p:nvPr/>
          </p:nvSpPr>
          <p:spPr bwMode="auto">
            <a:xfrm>
              <a:off x="3375" y="2645"/>
              <a:ext cx="13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231" name="Freeform 49"/>
            <p:cNvSpPr>
              <a:spLocks noEditPoints="1"/>
            </p:cNvSpPr>
            <p:nvPr/>
          </p:nvSpPr>
          <p:spPr bwMode="auto">
            <a:xfrm>
              <a:off x="3407" y="2682"/>
              <a:ext cx="99" cy="110"/>
            </a:xfrm>
            <a:custGeom>
              <a:avLst/>
              <a:gdLst>
                <a:gd name="T0" fmla="*/ 0 w 296"/>
                <a:gd name="T1" fmla="*/ 0 h 331"/>
                <a:gd name="T2" fmla="*/ 0 w 296"/>
                <a:gd name="T3" fmla="*/ 0 h 331"/>
                <a:gd name="T4" fmla="*/ 0 w 296"/>
                <a:gd name="T5" fmla="*/ 0 h 331"/>
                <a:gd name="T6" fmla="*/ 0 w 296"/>
                <a:gd name="T7" fmla="*/ 0 h 331"/>
                <a:gd name="T8" fmla="*/ 0 w 296"/>
                <a:gd name="T9" fmla="*/ 0 h 331"/>
                <a:gd name="T10" fmla="*/ 0 w 296"/>
                <a:gd name="T11" fmla="*/ 0 h 331"/>
                <a:gd name="T12" fmla="*/ 0 w 296"/>
                <a:gd name="T13" fmla="*/ 0 h 331"/>
                <a:gd name="T14" fmla="*/ 0 w 296"/>
                <a:gd name="T15" fmla="*/ 0 h 331"/>
                <a:gd name="T16" fmla="*/ 0 w 296"/>
                <a:gd name="T17" fmla="*/ 0 h 331"/>
                <a:gd name="T18" fmla="*/ 0 w 296"/>
                <a:gd name="T19" fmla="*/ 0 h 331"/>
                <a:gd name="T20" fmla="*/ 0 w 296"/>
                <a:gd name="T21" fmla="*/ 0 h 331"/>
                <a:gd name="T22" fmla="*/ 0 w 296"/>
                <a:gd name="T23" fmla="*/ 0 h 331"/>
                <a:gd name="T24" fmla="*/ 0 w 296"/>
                <a:gd name="T25" fmla="*/ 0 h 331"/>
                <a:gd name="T26" fmla="*/ 0 w 296"/>
                <a:gd name="T27" fmla="*/ 0 h 331"/>
                <a:gd name="T28" fmla="*/ 0 w 296"/>
                <a:gd name="T29" fmla="*/ 0 h 331"/>
                <a:gd name="T30" fmla="*/ 0 w 296"/>
                <a:gd name="T31" fmla="*/ 0 h 331"/>
                <a:gd name="T32" fmla="*/ 0 w 296"/>
                <a:gd name="T33" fmla="*/ 0 h 331"/>
                <a:gd name="T34" fmla="*/ 0 w 296"/>
                <a:gd name="T35" fmla="*/ 0 h 331"/>
                <a:gd name="T36" fmla="*/ 0 w 296"/>
                <a:gd name="T37" fmla="*/ 0 h 331"/>
                <a:gd name="T38" fmla="*/ 0 w 296"/>
                <a:gd name="T39" fmla="*/ 0 h 331"/>
                <a:gd name="T40" fmla="*/ 0 w 296"/>
                <a:gd name="T41" fmla="*/ 0 h 331"/>
                <a:gd name="T42" fmla="*/ 0 w 296"/>
                <a:gd name="T43" fmla="*/ 0 h 331"/>
                <a:gd name="T44" fmla="*/ 0 w 296"/>
                <a:gd name="T45" fmla="*/ 0 h 331"/>
                <a:gd name="T46" fmla="*/ 0 w 296"/>
                <a:gd name="T47" fmla="*/ 0 h 331"/>
                <a:gd name="T48" fmla="*/ 0 w 296"/>
                <a:gd name="T49" fmla="*/ 0 h 331"/>
                <a:gd name="T50" fmla="*/ 0 w 296"/>
                <a:gd name="T51" fmla="*/ 0 h 331"/>
                <a:gd name="T52" fmla="*/ 0 w 296"/>
                <a:gd name="T53" fmla="*/ 0 h 331"/>
                <a:gd name="T54" fmla="*/ 0 w 296"/>
                <a:gd name="T55" fmla="*/ 0 h 331"/>
                <a:gd name="T56" fmla="*/ 0 w 296"/>
                <a:gd name="T57" fmla="*/ 0 h 331"/>
                <a:gd name="T58" fmla="*/ 0 w 296"/>
                <a:gd name="T59" fmla="*/ 0 h 331"/>
                <a:gd name="T60" fmla="*/ 0 w 296"/>
                <a:gd name="T61" fmla="*/ 0 h 331"/>
                <a:gd name="T62" fmla="*/ 0 w 296"/>
                <a:gd name="T63" fmla="*/ 0 h 331"/>
                <a:gd name="T64" fmla="*/ 0 w 296"/>
                <a:gd name="T65" fmla="*/ 0 h 331"/>
                <a:gd name="T66" fmla="*/ 0 w 296"/>
                <a:gd name="T67" fmla="*/ 0 h 331"/>
                <a:gd name="T68" fmla="*/ 0 w 296"/>
                <a:gd name="T69" fmla="*/ 0 h 331"/>
                <a:gd name="T70" fmla="*/ 0 w 296"/>
                <a:gd name="T71" fmla="*/ 0 h 331"/>
                <a:gd name="T72" fmla="*/ 0 w 296"/>
                <a:gd name="T73" fmla="*/ 0 h 331"/>
                <a:gd name="T74" fmla="*/ 0 w 296"/>
                <a:gd name="T75" fmla="*/ 0 h 331"/>
                <a:gd name="T76" fmla="*/ 0 w 296"/>
                <a:gd name="T77" fmla="*/ 0 h 331"/>
                <a:gd name="T78" fmla="*/ 0 w 296"/>
                <a:gd name="T79" fmla="*/ 0 h 331"/>
                <a:gd name="T80" fmla="*/ 0 w 296"/>
                <a:gd name="T81" fmla="*/ 0 h 331"/>
                <a:gd name="T82" fmla="*/ 0 w 296"/>
                <a:gd name="T83" fmla="*/ 0 h 331"/>
                <a:gd name="T84" fmla="*/ 0 w 296"/>
                <a:gd name="T85" fmla="*/ 0 h 3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331"/>
                <a:gd name="T131" fmla="*/ 296 w 296"/>
                <a:gd name="T132" fmla="*/ 331 h 3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331">
                  <a:moveTo>
                    <a:pt x="38" y="166"/>
                  </a:moveTo>
                  <a:lnTo>
                    <a:pt x="38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4" y="215"/>
                  </a:lnTo>
                  <a:lnTo>
                    <a:pt x="49" y="227"/>
                  </a:lnTo>
                  <a:lnTo>
                    <a:pt x="53" y="238"/>
                  </a:lnTo>
                  <a:lnTo>
                    <a:pt x="60" y="248"/>
                  </a:lnTo>
                  <a:lnTo>
                    <a:pt x="66" y="258"/>
                  </a:lnTo>
                  <a:lnTo>
                    <a:pt x="72" y="267"/>
                  </a:lnTo>
                  <a:lnTo>
                    <a:pt x="81" y="275"/>
                  </a:lnTo>
                  <a:lnTo>
                    <a:pt x="90" y="282"/>
                  </a:lnTo>
                  <a:lnTo>
                    <a:pt x="99" y="288"/>
                  </a:lnTo>
                  <a:lnTo>
                    <a:pt x="110" y="293"/>
                  </a:lnTo>
                  <a:lnTo>
                    <a:pt x="122" y="297"/>
                  </a:lnTo>
                  <a:lnTo>
                    <a:pt x="135" y="299"/>
                  </a:lnTo>
                  <a:lnTo>
                    <a:pt x="148" y="300"/>
                  </a:lnTo>
                  <a:lnTo>
                    <a:pt x="161" y="299"/>
                  </a:lnTo>
                  <a:lnTo>
                    <a:pt x="174" y="297"/>
                  </a:lnTo>
                  <a:lnTo>
                    <a:pt x="185" y="293"/>
                  </a:lnTo>
                  <a:lnTo>
                    <a:pt x="196" y="288"/>
                  </a:lnTo>
                  <a:lnTo>
                    <a:pt x="205" y="282"/>
                  </a:lnTo>
                  <a:lnTo>
                    <a:pt x="215" y="275"/>
                  </a:lnTo>
                  <a:lnTo>
                    <a:pt x="223" y="267"/>
                  </a:lnTo>
                  <a:lnTo>
                    <a:pt x="230" y="258"/>
                  </a:lnTo>
                  <a:lnTo>
                    <a:pt x="237" y="248"/>
                  </a:lnTo>
                  <a:lnTo>
                    <a:pt x="242" y="238"/>
                  </a:lnTo>
                  <a:lnTo>
                    <a:pt x="247" y="227"/>
                  </a:lnTo>
                  <a:lnTo>
                    <a:pt x="251" y="215"/>
                  </a:lnTo>
                  <a:lnTo>
                    <a:pt x="254" y="203"/>
                  </a:lnTo>
                  <a:lnTo>
                    <a:pt x="256" y="191"/>
                  </a:lnTo>
                  <a:lnTo>
                    <a:pt x="257" y="178"/>
                  </a:lnTo>
                  <a:lnTo>
                    <a:pt x="258" y="166"/>
                  </a:lnTo>
                  <a:lnTo>
                    <a:pt x="257" y="153"/>
                  </a:lnTo>
                  <a:lnTo>
                    <a:pt x="256" y="141"/>
                  </a:lnTo>
                  <a:lnTo>
                    <a:pt x="254" y="130"/>
                  </a:lnTo>
                  <a:lnTo>
                    <a:pt x="251" y="118"/>
                  </a:lnTo>
                  <a:lnTo>
                    <a:pt x="247" y="106"/>
                  </a:lnTo>
                  <a:lnTo>
                    <a:pt x="242" y="95"/>
                  </a:lnTo>
                  <a:lnTo>
                    <a:pt x="237" y="84"/>
                  </a:lnTo>
                  <a:lnTo>
                    <a:pt x="230" y="74"/>
                  </a:lnTo>
                  <a:lnTo>
                    <a:pt x="223" y="66"/>
                  </a:lnTo>
                  <a:lnTo>
                    <a:pt x="215" y="57"/>
                  </a:lnTo>
                  <a:lnTo>
                    <a:pt x="205" y="50"/>
                  </a:lnTo>
                  <a:lnTo>
                    <a:pt x="196" y="44"/>
                  </a:lnTo>
                  <a:lnTo>
                    <a:pt x="185" y="39"/>
                  </a:lnTo>
                  <a:lnTo>
                    <a:pt x="174" y="36"/>
                  </a:lnTo>
                  <a:lnTo>
                    <a:pt x="161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2" y="36"/>
                  </a:lnTo>
                  <a:lnTo>
                    <a:pt x="110" y="39"/>
                  </a:lnTo>
                  <a:lnTo>
                    <a:pt x="99" y="44"/>
                  </a:lnTo>
                  <a:lnTo>
                    <a:pt x="90" y="50"/>
                  </a:lnTo>
                  <a:lnTo>
                    <a:pt x="81" y="57"/>
                  </a:lnTo>
                  <a:lnTo>
                    <a:pt x="72" y="66"/>
                  </a:lnTo>
                  <a:lnTo>
                    <a:pt x="66" y="74"/>
                  </a:lnTo>
                  <a:lnTo>
                    <a:pt x="60" y="84"/>
                  </a:lnTo>
                  <a:lnTo>
                    <a:pt x="53" y="95"/>
                  </a:lnTo>
                  <a:lnTo>
                    <a:pt x="49" y="106"/>
                  </a:lnTo>
                  <a:lnTo>
                    <a:pt x="44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8" y="153"/>
                  </a:lnTo>
                  <a:lnTo>
                    <a:pt x="38" y="166"/>
                  </a:lnTo>
                  <a:close/>
                  <a:moveTo>
                    <a:pt x="296" y="166"/>
                  </a:moveTo>
                  <a:lnTo>
                    <a:pt x="295" y="182"/>
                  </a:lnTo>
                  <a:lnTo>
                    <a:pt x="294" y="199"/>
                  </a:lnTo>
                  <a:lnTo>
                    <a:pt x="291" y="215"/>
                  </a:lnTo>
                  <a:lnTo>
                    <a:pt x="286" y="230"/>
                  </a:lnTo>
                  <a:lnTo>
                    <a:pt x="281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7" y="294"/>
                  </a:lnTo>
                  <a:lnTo>
                    <a:pt x="237" y="303"/>
                  </a:lnTo>
                  <a:lnTo>
                    <a:pt x="225" y="312"/>
                  </a:lnTo>
                  <a:lnTo>
                    <a:pt x="211" y="319"/>
                  </a:lnTo>
                  <a:lnTo>
                    <a:pt x="197" y="324"/>
                  </a:lnTo>
                  <a:lnTo>
                    <a:pt x="182" y="328"/>
                  </a:lnTo>
                  <a:lnTo>
                    <a:pt x="165" y="331"/>
                  </a:lnTo>
                  <a:lnTo>
                    <a:pt x="148" y="331"/>
                  </a:lnTo>
                  <a:lnTo>
                    <a:pt x="131" y="331"/>
                  </a:lnTo>
                  <a:lnTo>
                    <a:pt x="115" y="328"/>
                  </a:lnTo>
                  <a:lnTo>
                    <a:pt x="98" y="324"/>
                  </a:lnTo>
                  <a:lnTo>
                    <a:pt x="84" y="319"/>
                  </a:lnTo>
                  <a:lnTo>
                    <a:pt x="71" y="312"/>
                  </a:lnTo>
                  <a:lnTo>
                    <a:pt x="60" y="303"/>
                  </a:lnTo>
                  <a:lnTo>
                    <a:pt x="48" y="294"/>
                  </a:lnTo>
                  <a:lnTo>
                    <a:pt x="38" y="283"/>
                  </a:lnTo>
                  <a:lnTo>
                    <a:pt x="29" y="271"/>
                  </a:lnTo>
                  <a:lnTo>
                    <a:pt x="22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6" y="215"/>
                  </a:lnTo>
                  <a:lnTo>
                    <a:pt x="2" y="199"/>
                  </a:lnTo>
                  <a:lnTo>
                    <a:pt x="0" y="182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6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2" y="74"/>
                  </a:lnTo>
                  <a:lnTo>
                    <a:pt x="29" y="61"/>
                  </a:lnTo>
                  <a:lnTo>
                    <a:pt x="38" y="50"/>
                  </a:lnTo>
                  <a:lnTo>
                    <a:pt x="48" y="39"/>
                  </a:lnTo>
                  <a:lnTo>
                    <a:pt x="60" y="29"/>
                  </a:lnTo>
                  <a:lnTo>
                    <a:pt x="71" y="20"/>
                  </a:lnTo>
                  <a:lnTo>
                    <a:pt x="84" y="14"/>
                  </a:lnTo>
                  <a:lnTo>
                    <a:pt x="98" y="7"/>
                  </a:lnTo>
                  <a:lnTo>
                    <a:pt x="115" y="4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2" y="4"/>
                  </a:lnTo>
                  <a:lnTo>
                    <a:pt x="197" y="7"/>
                  </a:lnTo>
                  <a:lnTo>
                    <a:pt x="211" y="14"/>
                  </a:lnTo>
                  <a:lnTo>
                    <a:pt x="225" y="20"/>
                  </a:lnTo>
                  <a:lnTo>
                    <a:pt x="237" y="29"/>
                  </a:lnTo>
                  <a:lnTo>
                    <a:pt x="247" y="39"/>
                  </a:lnTo>
                  <a:lnTo>
                    <a:pt x="258" y="50"/>
                  </a:lnTo>
                  <a:lnTo>
                    <a:pt x="267" y="61"/>
                  </a:lnTo>
                  <a:lnTo>
                    <a:pt x="274" y="74"/>
                  </a:lnTo>
                  <a:lnTo>
                    <a:pt x="281" y="87"/>
                  </a:lnTo>
                  <a:lnTo>
                    <a:pt x="286" y="103"/>
                  </a:lnTo>
                  <a:lnTo>
                    <a:pt x="291" y="118"/>
                  </a:lnTo>
                  <a:lnTo>
                    <a:pt x="294" y="133"/>
                  </a:lnTo>
                  <a:lnTo>
                    <a:pt x="295" y="149"/>
                  </a:ln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2" name="Freeform 50"/>
            <p:cNvSpPr>
              <a:spLocks/>
            </p:cNvSpPr>
            <p:nvPr/>
          </p:nvSpPr>
          <p:spPr bwMode="auto">
            <a:xfrm>
              <a:off x="3513" y="2685"/>
              <a:ext cx="93" cy="104"/>
            </a:xfrm>
            <a:custGeom>
              <a:avLst/>
              <a:gdLst>
                <a:gd name="T0" fmla="*/ 0 w 278"/>
                <a:gd name="T1" fmla="*/ 0 h 313"/>
                <a:gd name="T2" fmla="*/ 0 w 278"/>
                <a:gd name="T3" fmla="*/ 0 h 313"/>
                <a:gd name="T4" fmla="*/ 0 w 278"/>
                <a:gd name="T5" fmla="*/ 0 h 313"/>
                <a:gd name="T6" fmla="*/ 0 w 278"/>
                <a:gd name="T7" fmla="*/ 0 h 313"/>
                <a:gd name="T8" fmla="*/ 0 w 278"/>
                <a:gd name="T9" fmla="*/ 0 h 313"/>
                <a:gd name="T10" fmla="*/ 0 w 278"/>
                <a:gd name="T11" fmla="*/ 0 h 313"/>
                <a:gd name="T12" fmla="*/ 0 w 278"/>
                <a:gd name="T13" fmla="*/ 0 h 313"/>
                <a:gd name="T14" fmla="*/ 0 w 278"/>
                <a:gd name="T15" fmla="*/ 0 h 313"/>
                <a:gd name="T16" fmla="*/ 0 w 278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313"/>
                <a:gd name="T29" fmla="*/ 278 w 278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313">
                  <a:moveTo>
                    <a:pt x="0" y="0"/>
                  </a:moveTo>
                  <a:lnTo>
                    <a:pt x="42" y="0"/>
                  </a:lnTo>
                  <a:lnTo>
                    <a:pt x="140" y="274"/>
                  </a:lnTo>
                  <a:lnTo>
                    <a:pt x="142" y="274"/>
                  </a:lnTo>
                  <a:lnTo>
                    <a:pt x="238" y="0"/>
                  </a:lnTo>
                  <a:lnTo>
                    <a:pt x="278" y="0"/>
                  </a:lnTo>
                  <a:lnTo>
                    <a:pt x="162" y="313"/>
                  </a:lnTo>
                  <a:lnTo>
                    <a:pt x="121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3" name="Freeform 51"/>
            <p:cNvSpPr>
              <a:spLocks noEditPoints="1"/>
            </p:cNvSpPr>
            <p:nvPr/>
          </p:nvSpPr>
          <p:spPr bwMode="auto">
            <a:xfrm>
              <a:off x="3613" y="2682"/>
              <a:ext cx="96" cy="110"/>
            </a:xfrm>
            <a:custGeom>
              <a:avLst/>
              <a:gdLst>
                <a:gd name="T0" fmla="*/ 0 w 290"/>
                <a:gd name="T1" fmla="*/ 0 h 331"/>
                <a:gd name="T2" fmla="*/ 0 w 290"/>
                <a:gd name="T3" fmla="*/ 0 h 331"/>
                <a:gd name="T4" fmla="*/ 0 w 290"/>
                <a:gd name="T5" fmla="*/ 0 h 331"/>
                <a:gd name="T6" fmla="*/ 0 w 290"/>
                <a:gd name="T7" fmla="*/ 0 h 331"/>
                <a:gd name="T8" fmla="*/ 0 w 290"/>
                <a:gd name="T9" fmla="*/ 0 h 331"/>
                <a:gd name="T10" fmla="*/ 0 w 290"/>
                <a:gd name="T11" fmla="*/ 0 h 331"/>
                <a:gd name="T12" fmla="*/ 0 w 290"/>
                <a:gd name="T13" fmla="*/ 0 h 331"/>
                <a:gd name="T14" fmla="*/ 0 w 290"/>
                <a:gd name="T15" fmla="*/ 0 h 331"/>
                <a:gd name="T16" fmla="*/ 0 w 290"/>
                <a:gd name="T17" fmla="*/ 0 h 331"/>
                <a:gd name="T18" fmla="*/ 0 w 290"/>
                <a:gd name="T19" fmla="*/ 0 h 331"/>
                <a:gd name="T20" fmla="*/ 0 w 290"/>
                <a:gd name="T21" fmla="*/ 0 h 331"/>
                <a:gd name="T22" fmla="*/ 0 w 290"/>
                <a:gd name="T23" fmla="*/ 0 h 331"/>
                <a:gd name="T24" fmla="*/ 0 w 290"/>
                <a:gd name="T25" fmla="*/ 0 h 331"/>
                <a:gd name="T26" fmla="*/ 0 w 290"/>
                <a:gd name="T27" fmla="*/ 0 h 331"/>
                <a:gd name="T28" fmla="*/ 0 w 290"/>
                <a:gd name="T29" fmla="*/ 0 h 331"/>
                <a:gd name="T30" fmla="*/ 0 w 290"/>
                <a:gd name="T31" fmla="*/ 0 h 331"/>
                <a:gd name="T32" fmla="*/ 0 w 290"/>
                <a:gd name="T33" fmla="*/ 0 h 331"/>
                <a:gd name="T34" fmla="*/ 0 w 290"/>
                <a:gd name="T35" fmla="*/ 0 h 331"/>
                <a:gd name="T36" fmla="*/ 0 w 290"/>
                <a:gd name="T37" fmla="*/ 0 h 331"/>
                <a:gd name="T38" fmla="*/ 0 w 290"/>
                <a:gd name="T39" fmla="*/ 0 h 331"/>
                <a:gd name="T40" fmla="*/ 0 w 290"/>
                <a:gd name="T41" fmla="*/ 0 h 331"/>
                <a:gd name="T42" fmla="*/ 0 w 290"/>
                <a:gd name="T43" fmla="*/ 0 h 331"/>
                <a:gd name="T44" fmla="*/ 0 w 290"/>
                <a:gd name="T45" fmla="*/ 0 h 331"/>
                <a:gd name="T46" fmla="*/ 0 w 290"/>
                <a:gd name="T47" fmla="*/ 0 h 331"/>
                <a:gd name="T48" fmla="*/ 0 w 290"/>
                <a:gd name="T49" fmla="*/ 0 h 331"/>
                <a:gd name="T50" fmla="*/ 0 w 290"/>
                <a:gd name="T51" fmla="*/ 0 h 331"/>
                <a:gd name="T52" fmla="*/ 0 w 290"/>
                <a:gd name="T53" fmla="*/ 0 h 331"/>
                <a:gd name="T54" fmla="*/ 0 w 290"/>
                <a:gd name="T55" fmla="*/ 0 h 331"/>
                <a:gd name="T56" fmla="*/ 0 w 290"/>
                <a:gd name="T57" fmla="*/ 0 h 331"/>
                <a:gd name="T58" fmla="*/ 0 w 290"/>
                <a:gd name="T59" fmla="*/ 0 h 331"/>
                <a:gd name="T60" fmla="*/ 0 w 290"/>
                <a:gd name="T61" fmla="*/ 0 h 331"/>
                <a:gd name="T62" fmla="*/ 0 w 290"/>
                <a:gd name="T63" fmla="*/ 0 h 331"/>
                <a:gd name="T64" fmla="*/ 0 w 290"/>
                <a:gd name="T65" fmla="*/ 0 h 331"/>
                <a:gd name="T66" fmla="*/ 0 w 290"/>
                <a:gd name="T67" fmla="*/ 0 h 331"/>
                <a:gd name="T68" fmla="*/ 0 w 290"/>
                <a:gd name="T69" fmla="*/ 0 h 331"/>
                <a:gd name="T70" fmla="*/ 0 w 290"/>
                <a:gd name="T71" fmla="*/ 0 h 331"/>
                <a:gd name="T72" fmla="*/ 0 w 290"/>
                <a:gd name="T73" fmla="*/ 0 h 331"/>
                <a:gd name="T74" fmla="*/ 0 w 290"/>
                <a:gd name="T75" fmla="*/ 0 h 331"/>
                <a:gd name="T76" fmla="*/ 0 w 290"/>
                <a:gd name="T77" fmla="*/ 0 h 331"/>
                <a:gd name="T78" fmla="*/ 0 w 290"/>
                <a:gd name="T79" fmla="*/ 0 h 331"/>
                <a:gd name="T80" fmla="*/ 0 w 290"/>
                <a:gd name="T81" fmla="*/ 0 h 331"/>
                <a:gd name="T82" fmla="*/ 0 w 290"/>
                <a:gd name="T83" fmla="*/ 0 h 331"/>
                <a:gd name="T84" fmla="*/ 0 w 290"/>
                <a:gd name="T85" fmla="*/ 0 h 331"/>
                <a:gd name="T86" fmla="*/ 0 w 290"/>
                <a:gd name="T87" fmla="*/ 0 h 331"/>
                <a:gd name="T88" fmla="*/ 0 w 290"/>
                <a:gd name="T89" fmla="*/ 0 h 331"/>
                <a:gd name="T90" fmla="*/ 0 w 290"/>
                <a:gd name="T91" fmla="*/ 0 h 331"/>
                <a:gd name="T92" fmla="*/ 0 w 290"/>
                <a:gd name="T93" fmla="*/ 0 h 331"/>
                <a:gd name="T94" fmla="*/ 0 w 290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0"/>
                <a:gd name="T145" fmla="*/ 0 h 331"/>
                <a:gd name="T146" fmla="*/ 290 w 290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0" h="331">
                  <a:moveTo>
                    <a:pt x="217" y="151"/>
                  </a:moveTo>
                  <a:lnTo>
                    <a:pt x="216" y="151"/>
                  </a:lnTo>
                  <a:lnTo>
                    <a:pt x="214" y="154"/>
                  </a:lnTo>
                  <a:lnTo>
                    <a:pt x="210" y="158"/>
                  </a:lnTo>
                  <a:lnTo>
                    <a:pt x="206" y="160"/>
                  </a:lnTo>
                  <a:lnTo>
                    <a:pt x="202" y="161"/>
                  </a:lnTo>
                  <a:lnTo>
                    <a:pt x="192" y="164"/>
                  </a:lnTo>
                  <a:lnTo>
                    <a:pt x="183" y="165"/>
                  </a:lnTo>
                  <a:lnTo>
                    <a:pt x="159" y="169"/>
                  </a:lnTo>
                  <a:lnTo>
                    <a:pt x="134" y="173"/>
                  </a:lnTo>
                  <a:lnTo>
                    <a:pt x="109" y="177"/>
                  </a:lnTo>
                  <a:lnTo>
                    <a:pt x="86" y="184"/>
                  </a:lnTo>
                  <a:lnTo>
                    <a:pt x="76" y="187"/>
                  </a:lnTo>
                  <a:lnTo>
                    <a:pt x="67" y="191"/>
                  </a:lnTo>
                  <a:lnTo>
                    <a:pt x="58" y="196"/>
                  </a:lnTo>
                  <a:lnTo>
                    <a:pt x="52" y="202"/>
                  </a:lnTo>
                  <a:lnTo>
                    <a:pt x="46" y="209"/>
                  </a:lnTo>
                  <a:lnTo>
                    <a:pt x="42" y="218"/>
                  </a:lnTo>
                  <a:lnTo>
                    <a:pt x="39" y="227"/>
                  </a:lnTo>
                  <a:lnTo>
                    <a:pt x="38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1" y="258"/>
                  </a:lnTo>
                  <a:lnTo>
                    <a:pt x="44" y="263"/>
                  </a:lnTo>
                  <a:lnTo>
                    <a:pt x="47" y="269"/>
                  </a:lnTo>
                  <a:lnTo>
                    <a:pt x="51" y="274"/>
                  </a:lnTo>
                  <a:lnTo>
                    <a:pt x="55" y="279"/>
                  </a:lnTo>
                  <a:lnTo>
                    <a:pt x="59" y="283"/>
                  </a:lnTo>
                  <a:lnTo>
                    <a:pt x="65" y="287"/>
                  </a:lnTo>
                  <a:lnTo>
                    <a:pt x="70" y="290"/>
                  </a:lnTo>
                  <a:lnTo>
                    <a:pt x="75" y="293"/>
                  </a:lnTo>
                  <a:lnTo>
                    <a:pt x="82" y="296"/>
                  </a:lnTo>
                  <a:lnTo>
                    <a:pt x="88" y="297"/>
                  </a:lnTo>
                  <a:lnTo>
                    <a:pt x="95" y="299"/>
                  </a:lnTo>
                  <a:lnTo>
                    <a:pt x="101" y="299"/>
                  </a:lnTo>
                  <a:lnTo>
                    <a:pt x="108" y="300"/>
                  </a:lnTo>
                  <a:lnTo>
                    <a:pt x="119" y="299"/>
                  </a:lnTo>
                  <a:lnTo>
                    <a:pt x="129" y="298"/>
                  </a:lnTo>
                  <a:lnTo>
                    <a:pt x="140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7" y="280"/>
                  </a:lnTo>
                  <a:lnTo>
                    <a:pt x="184" y="273"/>
                  </a:lnTo>
                  <a:lnTo>
                    <a:pt x="192" y="267"/>
                  </a:lnTo>
                  <a:lnTo>
                    <a:pt x="199" y="259"/>
                  </a:lnTo>
                  <a:lnTo>
                    <a:pt x="204" y="252"/>
                  </a:lnTo>
                  <a:lnTo>
                    <a:pt x="208" y="243"/>
                  </a:lnTo>
                  <a:lnTo>
                    <a:pt x="213" y="233"/>
                  </a:lnTo>
                  <a:lnTo>
                    <a:pt x="215" y="223"/>
                  </a:lnTo>
                  <a:lnTo>
                    <a:pt x="217" y="213"/>
                  </a:lnTo>
                  <a:lnTo>
                    <a:pt x="217" y="201"/>
                  </a:lnTo>
                  <a:lnTo>
                    <a:pt x="217" y="151"/>
                  </a:lnTo>
                  <a:close/>
                  <a:moveTo>
                    <a:pt x="13" y="106"/>
                  </a:moveTo>
                  <a:lnTo>
                    <a:pt x="15" y="92"/>
                  </a:lnTo>
                  <a:lnTo>
                    <a:pt x="17" y="80"/>
                  </a:lnTo>
                  <a:lnTo>
                    <a:pt x="20" y="68"/>
                  </a:lnTo>
                  <a:lnTo>
                    <a:pt x="25" y="58"/>
                  </a:lnTo>
                  <a:lnTo>
                    <a:pt x="30" y="49"/>
                  </a:lnTo>
                  <a:lnTo>
                    <a:pt x="37" y="40"/>
                  </a:lnTo>
                  <a:lnTo>
                    <a:pt x="43" y="32"/>
                  </a:lnTo>
                  <a:lnTo>
                    <a:pt x="51" y="26"/>
                  </a:lnTo>
                  <a:lnTo>
                    <a:pt x="59" y="19"/>
                  </a:lnTo>
                  <a:lnTo>
                    <a:pt x="69" y="14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1" y="4"/>
                  </a:lnTo>
                  <a:lnTo>
                    <a:pt x="114" y="2"/>
                  </a:lnTo>
                  <a:lnTo>
                    <a:pt x="126" y="1"/>
                  </a:lnTo>
                  <a:lnTo>
                    <a:pt x="140" y="0"/>
                  </a:lnTo>
                  <a:lnTo>
                    <a:pt x="161" y="1"/>
                  </a:lnTo>
                  <a:lnTo>
                    <a:pt x="181" y="4"/>
                  </a:lnTo>
                  <a:lnTo>
                    <a:pt x="191" y="6"/>
                  </a:lnTo>
                  <a:lnTo>
                    <a:pt x="201" y="10"/>
                  </a:lnTo>
                  <a:lnTo>
                    <a:pt x="209" y="14"/>
                  </a:lnTo>
                  <a:lnTo>
                    <a:pt x="218" y="19"/>
                  </a:lnTo>
                  <a:lnTo>
                    <a:pt x="227" y="25"/>
                  </a:lnTo>
                  <a:lnTo>
                    <a:pt x="233" y="32"/>
                  </a:lnTo>
                  <a:lnTo>
                    <a:pt x="240" y="40"/>
                  </a:lnTo>
                  <a:lnTo>
                    <a:pt x="245" y="50"/>
                  </a:lnTo>
                  <a:lnTo>
                    <a:pt x="249" y="60"/>
                  </a:lnTo>
                  <a:lnTo>
                    <a:pt x="253" y="72"/>
                  </a:lnTo>
                  <a:lnTo>
                    <a:pt x="255" y="86"/>
                  </a:lnTo>
                  <a:lnTo>
                    <a:pt x="256" y="101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7"/>
                  </a:lnTo>
                  <a:lnTo>
                    <a:pt x="258" y="282"/>
                  </a:lnTo>
                  <a:lnTo>
                    <a:pt x="261" y="285"/>
                  </a:lnTo>
                  <a:lnTo>
                    <a:pt x="264" y="287"/>
                  </a:lnTo>
                  <a:lnTo>
                    <a:pt x="268" y="289"/>
                  </a:lnTo>
                  <a:lnTo>
                    <a:pt x="272" y="290"/>
                  </a:lnTo>
                  <a:lnTo>
                    <a:pt x="277" y="290"/>
                  </a:lnTo>
                  <a:lnTo>
                    <a:pt x="284" y="290"/>
                  </a:lnTo>
                  <a:lnTo>
                    <a:pt x="290" y="288"/>
                  </a:lnTo>
                  <a:lnTo>
                    <a:pt x="290" y="321"/>
                  </a:lnTo>
                  <a:lnTo>
                    <a:pt x="278" y="322"/>
                  </a:lnTo>
                  <a:lnTo>
                    <a:pt x="265" y="323"/>
                  </a:lnTo>
                  <a:lnTo>
                    <a:pt x="258" y="323"/>
                  </a:lnTo>
                  <a:lnTo>
                    <a:pt x="251" y="322"/>
                  </a:lnTo>
                  <a:lnTo>
                    <a:pt x="246" y="321"/>
                  </a:lnTo>
                  <a:lnTo>
                    <a:pt x="242" y="319"/>
                  </a:lnTo>
                  <a:lnTo>
                    <a:pt x="237" y="316"/>
                  </a:lnTo>
                  <a:lnTo>
                    <a:pt x="234" y="314"/>
                  </a:lnTo>
                  <a:lnTo>
                    <a:pt x="231" y="311"/>
                  </a:lnTo>
                  <a:lnTo>
                    <a:pt x="228" y="308"/>
                  </a:lnTo>
                  <a:lnTo>
                    <a:pt x="224" y="299"/>
                  </a:lnTo>
                  <a:lnTo>
                    <a:pt x="221" y="290"/>
                  </a:lnTo>
                  <a:lnTo>
                    <a:pt x="220" y="280"/>
                  </a:lnTo>
                  <a:lnTo>
                    <a:pt x="220" y="268"/>
                  </a:lnTo>
                  <a:lnTo>
                    <a:pt x="219" y="268"/>
                  </a:lnTo>
                  <a:lnTo>
                    <a:pt x="208" y="283"/>
                  </a:lnTo>
                  <a:lnTo>
                    <a:pt x="199" y="295"/>
                  </a:lnTo>
                  <a:lnTo>
                    <a:pt x="187" y="306"/>
                  </a:lnTo>
                  <a:lnTo>
                    <a:pt x="175" y="315"/>
                  </a:lnTo>
                  <a:lnTo>
                    <a:pt x="167" y="319"/>
                  </a:lnTo>
                  <a:lnTo>
                    <a:pt x="161" y="323"/>
                  </a:lnTo>
                  <a:lnTo>
                    <a:pt x="152" y="325"/>
                  </a:lnTo>
                  <a:lnTo>
                    <a:pt x="145" y="327"/>
                  </a:lnTo>
                  <a:lnTo>
                    <a:pt x="136" y="329"/>
                  </a:lnTo>
                  <a:lnTo>
                    <a:pt x="126" y="330"/>
                  </a:lnTo>
                  <a:lnTo>
                    <a:pt x="115" y="331"/>
                  </a:lnTo>
                  <a:lnTo>
                    <a:pt x="105" y="331"/>
                  </a:lnTo>
                  <a:lnTo>
                    <a:pt x="94" y="331"/>
                  </a:lnTo>
                  <a:lnTo>
                    <a:pt x="83" y="330"/>
                  </a:lnTo>
                  <a:lnTo>
                    <a:pt x="73" y="328"/>
                  </a:lnTo>
                  <a:lnTo>
                    <a:pt x="64" y="326"/>
                  </a:lnTo>
                  <a:lnTo>
                    <a:pt x="55" y="323"/>
                  </a:lnTo>
                  <a:lnTo>
                    <a:pt x="46" y="320"/>
                  </a:lnTo>
                  <a:lnTo>
                    <a:pt x="38" y="315"/>
                  </a:lnTo>
                  <a:lnTo>
                    <a:pt x="30" y="310"/>
                  </a:lnTo>
                  <a:lnTo>
                    <a:pt x="24" y="303"/>
                  </a:lnTo>
                  <a:lnTo>
                    <a:pt x="17" y="297"/>
                  </a:lnTo>
                  <a:lnTo>
                    <a:pt x="13" y="289"/>
                  </a:lnTo>
                  <a:lnTo>
                    <a:pt x="8" y="281"/>
                  </a:lnTo>
                  <a:lnTo>
                    <a:pt x="4" y="272"/>
                  </a:lnTo>
                  <a:lnTo>
                    <a:pt x="2" y="262"/>
                  </a:lnTo>
                  <a:lnTo>
                    <a:pt x="0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3" y="212"/>
                  </a:lnTo>
                  <a:lnTo>
                    <a:pt x="8" y="200"/>
                  </a:lnTo>
                  <a:lnTo>
                    <a:pt x="15" y="189"/>
                  </a:lnTo>
                  <a:lnTo>
                    <a:pt x="22" y="180"/>
                  </a:lnTo>
                  <a:lnTo>
                    <a:pt x="31" y="173"/>
                  </a:lnTo>
                  <a:lnTo>
                    <a:pt x="42" y="166"/>
                  </a:lnTo>
                  <a:lnTo>
                    <a:pt x="53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2"/>
                  </a:lnTo>
                  <a:lnTo>
                    <a:pt x="168" y="139"/>
                  </a:lnTo>
                  <a:lnTo>
                    <a:pt x="179" y="138"/>
                  </a:lnTo>
                  <a:lnTo>
                    <a:pt x="189" y="136"/>
                  </a:lnTo>
                  <a:lnTo>
                    <a:pt x="197" y="134"/>
                  </a:lnTo>
                  <a:lnTo>
                    <a:pt x="204" y="130"/>
                  </a:lnTo>
                  <a:lnTo>
                    <a:pt x="207" y="127"/>
                  </a:lnTo>
                  <a:lnTo>
                    <a:pt x="209" y="124"/>
                  </a:lnTo>
                  <a:lnTo>
                    <a:pt x="213" y="121"/>
                  </a:lnTo>
                  <a:lnTo>
                    <a:pt x="214" y="118"/>
                  </a:lnTo>
                  <a:lnTo>
                    <a:pt x="216" y="108"/>
                  </a:lnTo>
                  <a:lnTo>
                    <a:pt x="217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2"/>
                  </a:lnTo>
                  <a:lnTo>
                    <a:pt x="210" y="65"/>
                  </a:lnTo>
                  <a:lnTo>
                    <a:pt x="207" y="59"/>
                  </a:lnTo>
                  <a:lnTo>
                    <a:pt x="203" y="54"/>
                  </a:lnTo>
                  <a:lnTo>
                    <a:pt x="199" y="50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1" y="39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2" y="33"/>
                  </a:lnTo>
                  <a:lnTo>
                    <a:pt x="135" y="32"/>
                  </a:lnTo>
                  <a:lnTo>
                    <a:pt x="126" y="32"/>
                  </a:lnTo>
                  <a:lnTo>
                    <a:pt x="118" y="33"/>
                  </a:lnTo>
                  <a:lnTo>
                    <a:pt x="110" y="34"/>
                  </a:lnTo>
                  <a:lnTo>
                    <a:pt x="102" y="37"/>
                  </a:lnTo>
                  <a:lnTo>
                    <a:pt x="95" y="39"/>
                  </a:lnTo>
                  <a:lnTo>
                    <a:pt x="88" y="42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71" y="55"/>
                  </a:lnTo>
                  <a:lnTo>
                    <a:pt x="66" y="60"/>
                  </a:lnTo>
                  <a:lnTo>
                    <a:pt x="62" y="66"/>
                  </a:lnTo>
                  <a:lnTo>
                    <a:pt x="58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2" y="96"/>
                  </a:lnTo>
                  <a:lnTo>
                    <a:pt x="52" y="106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4" name="Freeform 52"/>
            <p:cNvSpPr>
              <a:spLocks/>
            </p:cNvSpPr>
            <p:nvPr/>
          </p:nvSpPr>
          <p:spPr bwMode="auto">
            <a:xfrm>
              <a:off x="3723" y="2682"/>
              <a:ext cx="85" cy="107"/>
            </a:xfrm>
            <a:custGeom>
              <a:avLst/>
              <a:gdLst>
                <a:gd name="T0" fmla="*/ 0 w 254"/>
                <a:gd name="T1" fmla="*/ 0 h 323"/>
                <a:gd name="T2" fmla="*/ 0 w 254"/>
                <a:gd name="T3" fmla="*/ 0 h 323"/>
                <a:gd name="T4" fmla="*/ 0 w 254"/>
                <a:gd name="T5" fmla="*/ 0 h 323"/>
                <a:gd name="T6" fmla="*/ 0 w 254"/>
                <a:gd name="T7" fmla="*/ 0 h 323"/>
                <a:gd name="T8" fmla="*/ 0 w 254"/>
                <a:gd name="T9" fmla="*/ 0 h 323"/>
                <a:gd name="T10" fmla="*/ 0 w 254"/>
                <a:gd name="T11" fmla="*/ 0 h 323"/>
                <a:gd name="T12" fmla="*/ 0 w 254"/>
                <a:gd name="T13" fmla="*/ 0 h 323"/>
                <a:gd name="T14" fmla="*/ 0 w 254"/>
                <a:gd name="T15" fmla="*/ 0 h 323"/>
                <a:gd name="T16" fmla="*/ 0 w 254"/>
                <a:gd name="T17" fmla="*/ 0 h 323"/>
                <a:gd name="T18" fmla="*/ 0 w 254"/>
                <a:gd name="T19" fmla="*/ 0 h 323"/>
                <a:gd name="T20" fmla="*/ 0 w 254"/>
                <a:gd name="T21" fmla="*/ 0 h 323"/>
                <a:gd name="T22" fmla="*/ 0 w 254"/>
                <a:gd name="T23" fmla="*/ 0 h 323"/>
                <a:gd name="T24" fmla="*/ 0 w 254"/>
                <a:gd name="T25" fmla="*/ 0 h 323"/>
                <a:gd name="T26" fmla="*/ 0 w 254"/>
                <a:gd name="T27" fmla="*/ 0 h 323"/>
                <a:gd name="T28" fmla="*/ 0 w 254"/>
                <a:gd name="T29" fmla="*/ 0 h 323"/>
                <a:gd name="T30" fmla="*/ 0 w 254"/>
                <a:gd name="T31" fmla="*/ 0 h 323"/>
                <a:gd name="T32" fmla="*/ 0 w 254"/>
                <a:gd name="T33" fmla="*/ 0 h 323"/>
                <a:gd name="T34" fmla="*/ 0 w 254"/>
                <a:gd name="T35" fmla="*/ 0 h 323"/>
                <a:gd name="T36" fmla="*/ 0 w 254"/>
                <a:gd name="T37" fmla="*/ 0 h 323"/>
                <a:gd name="T38" fmla="*/ 0 w 254"/>
                <a:gd name="T39" fmla="*/ 0 h 323"/>
                <a:gd name="T40" fmla="*/ 0 w 254"/>
                <a:gd name="T41" fmla="*/ 0 h 323"/>
                <a:gd name="T42" fmla="*/ 0 w 254"/>
                <a:gd name="T43" fmla="*/ 0 h 323"/>
                <a:gd name="T44" fmla="*/ 0 w 254"/>
                <a:gd name="T45" fmla="*/ 0 h 323"/>
                <a:gd name="T46" fmla="*/ 0 w 254"/>
                <a:gd name="T47" fmla="*/ 0 h 323"/>
                <a:gd name="T48" fmla="*/ 0 w 254"/>
                <a:gd name="T49" fmla="*/ 0 h 323"/>
                <a:gd name="T50" fmla="*/ 0 w 254"/>
                <a:gd name="T51" fmla="*/ 0 h 323"/>
                <a:gd name="T52" fmla="*/ 0 w 254"/>
                <a:gd name="T53" fmla="*/ 0 h 323"/>
                <a:gd name="T54" fmla="*/ 0 w 254"/>
                <a:gd name="T55" fmla="*/ 0 h 323"/>
                <a:gd name="T56" fmla="*/ 0 w 254"/>
                <a:gd name="T57" fmla="*/ 0 h 323"/>
                <a:gd name="T58" fmla="*/ 0 w 254"/>
                <a:gd name="T59" fmla="*/ 0 h 323"/>
                <a:gd name="T60" fmla="*/ 0 w 254"/>
                <a:gd name="T61" fmla="*/ 0 h 323"/>
                <a:gd name="T62" fmla="*/ 0 w 254"/>
                <a:gd name="T63" fmla="*/ 0 h 323"/>
                <a:gd name="T64" fmla="*/ 0 w 254"/>
                <a:gd name="T65" fmla="*/ 0 h 323"/>
                <a:gd name="T66" fmla="*/ 0 w 254"/>
                <a:gd name="T67" fmla="*/ 0 h 323"/>
                <a:gd name="T68" fmla="*/ 0 w 254"/>
                <a:gd name="T69" fmla="*/ 0 h 323"/>
                <a:gd name="T70" fmla="*/ 0 w 254"/>
                <a:gd name="T71" fmla="*/ 0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4"/>
                <a:gd name="T109" fmla="*/ 0 h 323"/>
                <a:gd name="T110" fmla="*/ 254 w 254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4" h="323">
                  <a:moveTo>
                    <a:pt x="0" y="10"/>
                  </a:moveTo>
                  <a:lnTo>
                    <a:pt x="38" y="10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42" y="56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5" y="38"/>
                  </a:lnTo>
                  <a:lnTo>
                    <a:pt x="60" y="32"/>
                  </a:lnTo>
                  <a:lnTo>
                    <a:pt x="66" y="27"/>
                  </a:lnTo>
                  <a:lnTo>
                    <a:pt x="72" y="23"/>
                  </a:lnTo>
                  <a:lnTo>
                    <a:pt x="78" y="18"/>
                  </a:lnTo>
                  <a:lnTo>
                    <a:pt x="86" y="14"/>
                  </a:lnTo>
                  <a:lnTo>
                    <a:pt x="92" y="11"/>
                  </a:lnTo>
                  <a:lnTo>
                    <a:pt x="100" y="7"/>
                  </a:lnTo>
                  <a:lnTo>
                    <a:pt x="107" y="5"/>
                  </a:lnTo>
                  <a:lnTo>
                    <a:pt x="115" y="3"/>
                  </a:lnTo>
                  <a:lnTo>
                    <a:pt x="123" y="1"/>
                  </a:lnTo>
                  <a:lnTo>
                    <a:pt x="131" y="1"/>
                  </a:lnTo>
                  <a:lnTo>
                    <a:pt x="140" y="0"/>
                  </a:lnTo>
                  <a:lnTo>
                    <a:pt x="156" y="1"/>
                  </a:lnTo>
                  <a:lnTo>
                    <a:pt x="170" y="2"/>
                  </a:lnTo>
                  <a:lnTo>
                    <a:pt x="183" y="5"/>
                  </a:lnTo>
                  <a:lnTo>
                    <a:pt x="195" y="9"/>
                  </a:lnTo>
                  <a:lnTo>
                    <a:pt x="206" y="13"/>
                  </a:lnTo>
                  <a:lnTo>
                    <a:pt x="214" y="19"/>
                  </a:lnTo>
                  <a:lnTo>
                    <a:pt x="223" y="26"/>
                  </a:lnTo>
                  <a:lnTo>
                    <a:pt x="230" y="32"/>
                  </a:lnTo>
                  <a:lnTo>
                    <a:pt x="236" y="41"/>
                  </a:lnTo>
                  <a:lnTo>
                    <a:pt x="241" y="50"/>
                  </a:lnTo>
                  <a:lnTo>
                    <a:pt x="246" y="60"/>
                  </a:lnTo>
                  <a:lnTo>
                    <a:pt x="249" y="71"/>
                  </a:lnTo>
                  <a:lnTo>
                    <a:pt x="251" y="82"/>
                  </a:lnTo>
                  <a:lnTo>
                    <a:pt x="253" y="95"/>
                  </a:lnTo>
                  <a:lnTo>
                    <a:pt x="254" y="108"/>
                  </a:lnTo>
                  <a:lnTo>
                    <a:pt x="254" y="121"/>
                  </a:lnTo>
                  <a:lnTo>
                    <a:pt x="254" y="323"/>
                  </a:lnTo>
                  <a:lnTo>
                    <a:pt x="216" y="323"/>
                  </a:lnTo>
                  <a:lnTo>
                    <a:pt x="216" y="127"/>
                  </a:lnTo>
                  <a:lnTo>
                    <a:pt x="215" y="108"/>
                  </a:lnTo>
                  <a:lnTo>
                    <a:pt x="212" y="90"/>
                  </a:lnTo>
                  <a:lnTo>
                    <a:pt x="210" y="82"/>
                  </a:lnTo>
                  <a:lnTo>
                    <a:pt x="208" y="73"/>
                  </a:lnTo>
                  <a:lnTo>
                    <a:pt x="203" y="67"/>
                  </a:lnTo>
                  <a:lnTo>
                    <a:pt x="199" y="59"/>
                  </a:lnTo>
                  <a:lnTo>
                    <a:pt x="195" y="54"/>
                  </a:lnTo>
                  <a:lnTo>
                    <a:pt x="189" y="49"/>
                  </a:lnTo>
                  <a:lnTo>
                    <a:pt x="183" y="44"/>
                  </a:lnTo>
                  <a:lnTo>
                    <a:pt x="175" y="40"/>
                  </a:lnTo>
                  <a:lnTo>
                    <a:pt x="167" y="37"/>
                  </a:lnTo>
                  <a:lnTo>
                    <a:pt x="158" y="34"/>
                  </a:lnTo>
                  <a:lnTo>
                    <a:pt x="147" y="33"/>
                  </a:lnTo>
                  <a:lnTo>
                    <a:pt x="136" y="32"/>
                  </a:lnTo>
                  <a:lnTo>
                    <a:pt x="126" y="33"/>
                  </a:lnTo>
                  <a:lnTo>
                    <a:pt x="115" y="34"/>
                  </a:lnTo>
                  <a:lnTo>
                    <a:pt x="105" y="37"/>
                  </a:lnTo>
                  <a:lnTo>
                    <a:pt x="95" y="41"/>
                  </a:lnTo>
                  <a:lnTo>
                    <a:pt x="87" y="45"/>
                  </a:lnTo>
                  <a:lnTo>
                    <a:pt x="79" y="51"/>
                  </a:lnTo>
                  <a:lnTo>
                    <a:pt x="72" y="56"/>
                  </a:lnTo>
                  <a:lnTo>
                    <a:pt x="65" y="64"/>
                  </a:lnTo>
                  <a:lnTo>
                    <a:pt x="59" y="71"/>
                  </a:lnTo>
                  <a:lnTo>
                    <a:pt x="54" y="79"/>
                  </a:lnTo>
                  <a:lnTo>
                    <a:pt x="50" y="87"/>
                  </a:lnTo>
                  <a:lnTo>
                    <a:pt x="46" y="97"/>
                  </a:lnTo>
                  <a:lnTo>
                    <a:pt x="42" y="107"/>
                  </a:lnTo>
                  <a:lnTo>
                    <a:pt x="40" y="118"/>
                  </a:lnTo>
                  <a:lnTo>
                    <a:pt x="39" y="128"/>
                  </a:lnTo>
                  <a:lnTo>
                    <a:pt x="38" y="140"/>
                  </a:lnTo>
                  <a:lnTo>
                    <a:pt x="38" y="323"/>
                  </a:lnTo>
                  <a:lnTo>
                    <a:pt x="0" y="3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5" name="Freeform 53"/>
            <p:cNvSpPr>
              <a:spLocks noEditPoints="1"/>
            </p:cNvSpPr>
            <p:nvPr/>
          </p:nvSpPr>
          <p:spPr bwMode="auto">
            <a:xfrm>
              <a:off x="3813" y="2645"/>
              <a:ext cx="32" cy="183"/>
            </a:xfrm>
            <a:custGeom>
              <a:avLst/>
              <a:gdLst>
                <a:gd name="T0" fmla="*/ 0 w 94"/>
                <a:gd name="T1" fmla="*/ 0 h 548"/>
                <a:gd name="T2" fmla="*/ 0 w 94"/>
                <a:gd name="T3" fmla="*/ 0 h 548"/>
                <a:gd name="T4" fmla="*/ 0 w 94"/>
                <a:gd name="T5" fmla="*/ 0 h 548"/>
                <a:gd name="T6" fmla="*/ 0 w 94"/>
                <a:gd name="T7" fmla="*/ 0 h 548"/>
                <a:gd name="T8" fmla="*/ 0 w 94"/>
                <a:gd name="T9" fmla="*/ 0 h 548"/>
                <a:gd name="T10" fmla="*/ 0 w 94"/>
                <a:gd name="T11" fmla="*/ 0 h 548"/>
                <a:gd name="T12" fmla="*/ 0 w 94"/>
                <a:gd name="T13" fmla="*/ 0 h 548"/>
                <a:gd name="T14" fmla="*/ 0 w 94"/>
                <a:gd name="T15" fmla="*/ 0 h 548"/>
                <a:gd name="T16" fmla="*/ 0 w 94"/>
                <a:gd name="T17" fmla="*/ 0 h 548"/>
                <a:gd name="T18" fmla="*/ 0 w 94"/>
                <a:gd name="T19" fmla="*/ 0 h 548"/>
                <a:gd name="T20" fmla="*/ 0 w 94"/>
                <a:gd name="T21" fmla="*/ 0 h 548"/>
                <a:gd name="T22" fmla="*/ 0 w 94"/>
                <a:gd name="T23" fmla="*/ 0 h 548"/>
                <a:gd name="T24" fmla="*/ 0 w 94"/>
                <a:gd name="T25" fmla="*/ 0 h 548"/>
                <a:gd name="T26" fmla="*/ 0 w 94"/>
                <a:gd name="T27" fmla="*/ 0 h 548"/>
                <a:gd name="T28" fmla="*/ 0 w 94"/>
                <a:gd name="T29" fmla="*/ 0 h 548"/>
                <a:gd name="T30" fmla="*/ 0 w 94"/>
                <a:gd name="T31" fmla="*/ 0 h 548"/>
                <a:gd name="T32" fmla="*/ 0 w 94"/>
                <a:gd name="T33" fmla="*/ 0 h 548"/>
                <a:gd name="T34" fmla="*/ 0 w 94"/>
                <a:gd name="T35" fmla="*/ 0 h 548"/>
                <a:gd name="T36" fmla="*/ 0 w 94"/>
                <a:gd name="T37" fmla="*/ 0 h 548"/>
                <a:gd name="T38" fmla="*/ 0 w 94"/>
                <a:gd name="T39" fmla="*/ 0 h 548"/>
                <a:gd name="T40" fmla="*/ 0 w 94"/>
                <a:gd name="T41" fmla="*/ 0 h 548"/>
                <a:gd name="T42" fmla="*/ 0 w 94"/>
                <a:gd name="T43" fmla="*/ 0 h 548"/>
                <a:gd name="T44" fmla="*/ 0 w 94"/>
                <a:gd name="T45" fmla="*/ 0 h 548"/>
                <a:gd name="T46" fmla="*/ 0 w 94"/>
                <a:gd name="T47" fmla="*/ 0 h 548"/>
                <a:gd name="T48" fmla="*/ 0 w 94"/>
                <a:gd name="T49" fmla="*/ 0 h 548"/>
                <a:gd name="T50" fmla="*/ 0 w 94"/>
                <a:gd name="T51" fmla="*/ 0 h 548"/>
                <a:gd name="T52" fmla="*/ 0 w 94"/>
                <a:gd name="T53" fmla="*/ 0 h 548"/>
                <a:gd name="T54" fmla="*/ 0 w 94"/>
                <a:gd name="T55" fmla="*/ 0 h 548"/>
                <a:gd name="T56" fmla="*/ 0 w 94"/>
                <a:gd name="T57" fmla="*/ 0 h 548"/>
                <a:gd name="T58" fmla="*/ 0 w 94"/>
                <a:gd name="T59" fmla="*/ 0 h 548"/>
                <a:gd name="T60" fmla="*/ 0 w 94"/>
                <a:gd name="T61" fmla="*/ 0 h 548"/>
                <a:gd name="T62" fmla="*/ 0 w 94"/>
                <a:gd name="T63" fmla="*/ 0 h 548"/>
                <a:gd name="T64" fmla="*/ 0 w 94"/>
                <a:gd name="T65" fmla="*/ 0 h 548"/>
                <a:gd name="T66" fmla="*/ 0 w 94"/>
                <a:gd name="T67" fmla="*/ 0 h 548"/>
                <a:gd name="T68" fmla="*/ 0 w 94"/>
                <a:gd name="T69" fmla="*/ 0 h 548"/>
                <a:gd name="T70" fmla="*/ 0 w 94"/>
                <a:gd name="T71" fmla="*/ 0 h 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548"/>
                <a:gd name="T110" fmla="*/ 94 w 94"/>
                <a:gd name="T111" fmla="*/ 548 h 5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548">
                  <a:moveTo>
                    <a:pt x="56" y="0"/>
                  </a:moveTo>
                  <a:lnTo>
                    <a:pt x="94" y="0"/>
                  </a:lnTo>
                  <a:lnTo>
                    <a:pt x="94" y="60"/>
                  </a:lnTo>
                  <a:lnTo>
                    <a:pt x="56" y="60"/>
                  </a:lnTo>
                  <a:lnTo>
                    <a:pt x="56" y="0"/>
                  </a:lnTo>
                  <a:close/>
                  <a:moveTo>
                    <a:pt x="56" y="120"/>
                  </a:moveTo>
                  <a:lnTo>
                    <a:pt x="94" y="120"/>
                  </a:lnTo>
                  <a:lnTo>
                    <a:pt x="94" y="462"/>
                  </a:lnTo>
                  <a:lnTo>
                    <a:pt x="93" y="479"/>
                  </a:lnTo>
                  <a:lnTo>
                    <a:pt x="91" y="495"/>
                  </a:lnTo>
                  <a:lnTo>
                    <a:pt x="90" y="503"/>
                  </a:lnTo>
                  <a:lnTo>
                    <a:pt x="87" y="510"/>
                  </a:lnTo>
                  <a:lnTo>
                    <a:pt x="85" y="517"/>
                  </a:lnTo>
                  <a:lnTo>
                    <a:pt x="81" y="522"/>
                  </a:lnTo>
                  <a:lnTo>
                    <a:pt x="77" y="529"/>
                  </a:lnTo>
                  <a:lnTo>
                    <a:pt x="73" y="533"/>
                  </a:lnTo>
                  <a:lnTo>
                    <a:pt x="66" y="538"/>
                  </a:lnTo>
                  <a:lnTo>
                    <a:pt x="61" y="542"/>
                  </a:lnTo>
                  <a:lnTo>
                    <a:pt x="53" y="545"/>
                  </a:lnTo>
                  <a:lnTo>
                    <a:pt x="46" y="547"/>
                  </a:lnTo>
                  <a:lnTo>
                    <a:pt x="37" y="548"/>
                  </a:lnTo>
                  <a:lnTo>
                    <a:pt x="27" y="548"/>
                  </a:lnTo>
                  <a:lnTo>
                    <a:pt x="14" y="548"/>
                  </a:lnTo>
                  <a:lnTo>
                    <a:pt x="0" y="547"/>
                  </a:lnTo>
                  <a:lnTo>
                    <a:pt x="0" y="516"/>
                  </a:lnTo>
                  <a:lnTo>
                    <a:pt x="11" y="517"/>
                  </a:lnTo>
                  <a:lnTo>
                    <a:pt x="21" y="516"/>
                  </a:lnTo>
                  <a:lnTo>
                    <a:pt x="32" y="516"/>
                  </a:lnTo>
                  <a:lnTo>
                    <a:pt x="39" y="513"/>
                  </a:lnTo>
                  <a:lnTo>
                    <a:pt x="46" y="508"/>
                  </a:lnTo>
                  <a:lnTo>
                    <a:pt x="50" y="503"/>
                  </a:lnTo>
                  <a:lnTo>
                    <a:pt x="53" y="497"/>
                  </a:lnTo>
                  <a:lnTo>
                    <a:pt x="54" y="489"/>
                  </a:lnTo>
                  <a:lnTo>
                    <a:pt x="56" y="480"/>
                  </a:lnTo>
                  <a:lnTo>
                    <a:pt x="56" y="471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6" name="Freeform 54"/>
            <p:cNvSpPr>
              <a:spLocks noEditPoints="1"/>
            </p:cNvSpPr>
            <p:nvPr/>
          </p:nvSpPr>
          <p:spPr bwMode="auto">
            <a:xfrm>
              <a:off x="3864" y="2682"/>
              <a:ext cx="93" cy="110"/>
            </a:xfrm>
            <a:custGeom>
              <a:avLst/>
              <a:gdLst>
                <a:gd name="T0" fmla="*/ 0 w 279"/>
                <a:gd name="T1" fmla="*/ 0 h 331"/>
                <a:gd name="T2" fmla="*/ 0 w 279"/>
                <a:gd name="T3" fmla="*/ 0 h 331"/>
                <a:gd name="T4" fmla="*/ 0 w 279"/>
                <a:gd name="T5" fmla="*/ 0 h 331"/>
                <a:gd name="T6" fmla="*/ 0 w 279"/>
                <a:gd name="T7" fmla="*/ 0 h 331"/>
                <a:gd name="T8" fmla="*/ 0 w 279"/>
                <a:gd name="T9" fmla="*/ 0 h 331"/>
                <a:gd name="T10" fmla="*/ 0 w 279"/>
                <a:gd name="T11" fmla="*/ 0 h 331"/>
                <a:gd name="T12" fmla="*/ 0 w 279"/>
                <a:gd name="T13" fmla="*/ 0 h 331"/>
                <a:gd name="T14" fmla="*/ 0 w 279"/>
                <a:gd name="T15" fmla="*/ 0 h 331"/>
                <a:gd name="T16" fmla="*/ 0 w 279"/>
                <a:gd name="T17" fmla="*/ 0 h 331"/>
                <a:gd name="T18" fmla="*/ 0 w 279"/>
                <a:gd name="T19" fmla="*/ 0 h 331"/>
                <a:gd name="T20" fmla="*/ 0 w 279"/>
                <a:gd name="T21" fmla="*/ 0 h 331"/>
                <a:gd name="T22" fmla="*/ 0 w 279"/>
                <a:gd name="T23" fmla="*/ 0 h 331"/>
                <a:gd name="T24" fmla="*/ 0 w 279"/>
                <a:gd name="T25" fmla="*/ 0 h 331"/>
                <a:gd name="T26" fmla="*/ 0 w 279"/>
                <a:gd name="T27" fmla="*/ 0 h 331"/>
                <a:gd name="T28" fmla="*/ 0 w 279"/>
                <a:gd name="T29" fmla="*/ 0 h 331"/>
                <a:gd name="T30" fmla="*/ 0 w 279"/>
                <a:gd name="T31" fmla="*/ 0 h 331"/>
                <a:gd name="T32" fmla="*/ 0 w 279"/>
                <a:gd name="T33" fmla="*/ 0 h 331"/>
                <a:gd name="T34" fmla="*/ 0 w 279"/>
                <a:gd name="T35" fmla="*/ 0 h 331"/>
                <a:gd name="T36" fmla="*/ 0 w 279"/>
                <a:gd name="T37" fmla="*/ 0 h 331"/>
                <a:gd name="T38" fmla="*/ 0 w 279"/>
                <a:gd name="T39" fmla="*/ 0 h 331"/>
                <a:gd name="T40" fmla="*/ 0 w 279"/>
                <a:gd name="T41" fmla="*/ 0 h 331"/>
                <a:gd name="T42" fmla="*/ 0 w 279"/>
                <a:gd name="T43" fmla="*/ 0 h 331"/>
                <a:gd name="T44" fmla="*/ 0 w 279"/>
                <a:gd name="T45" fmla="*/ 0 h 331"/>
                <a:gd name="T46" fmla="*/ 0 w 279"/>
                <a:gd name="T47" fmla="*/ 0 h 331"/>
                <a:gd name="T48" fmla="*/ 0 w 279"/>
                <a:gd name="T49" fmla="*/ 0 h 331"/>
                <a:gd name="T50" fmla="*/ 0 w 279"/>
                <a:gd name="T51" fmla="*/ 0 h 331"/>
                <a:gd name="T52" fmla="*/ 0 w 279"/>
                <a:gd name="T53" fmla="*/ 0 h 331"/>
                <a:gd name="T54" fmla="*/ 0 w 279"/>
                <a:gd name="T55" fmla="*/ 0 h 331"/>
                <a:gd name="T56" fmla="*/ 0 w 279"/>
                <a:gd name="T57" fmla="*/ 0 h 331"/>
                <a:gd name="T58" fmla="*/ 0 w 279"/>
                <a:gd name="T59" fmla="*/ 0 h 331"/>
                <a:gd name="T60" fmla="*/ 0 w 279"/>
                <a:gd name="T61" fmla="*/ 0 h 331"/>
                <a:gd name="T62" fmla="*/ 0 w 279"/>
                <a:gd name="T63" fmla="*/ 0 h 331"/>
                <a:gd name="T64" fmla="*/ 0 w 279"/>
                <a:gd name="T65" fmla="*/ 0 h 331"/>
                <a:gd name="T66" fmla="*/ 0 w 279"/>
                <a:gd name="T67" fmla="*/ 0 h 331"/>
                <a:gd name="T68" fmla="*/ 0 w 279"/>
                <a:gd name="T69" fmla="*/ 0 h 331"/>
                <a:gd name="T70" fmla="*/ 0 w 279"/>
                <a:gd name="T71" fmla="*/ 0 h 331"/>
                <a:gd name="T72" fmla="*/ 0 w 279"/>
                <a:gd name="T73" fmla="*/ 0 h 331"/>
                <a:gd name="T74" fmla="*/ 0 w 279"/>
                <a:gd name="T75" fmla="*/ 0 h 331"/>
                <a:gd name="T76" fmla="*/ 0 w 279"/>
                <a:gd name="T77" fmla="*/ 0 h 331"/>
                <a:gd name="T78" fmla="*/ 0 w 279"/>
                <a:gd name="T79" fmla="*/ 0 h 331"/>
                <a:gd name="T80" fmla="*/ 0 w 279"/>
                <a:gd name="T81" fmla="*/ 0 h 331"/>
                <a:gd name="T82" fmla="*/ 0 w 279"/>
                <a:gd name="T83" fmla="*/ 0 h 331"/>
                <a:gd name="T84" fmla="*/ 0 w 279"/>
                <a:gd name="T85" fmla="*/ 0 h 331"/>
                <a:gd name="T86" fmla="*/ 0 w 279"/>
                <a:gd name="T87" fmla="*/ 0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331"/>
                <a:gd name="T134" fmla="*/ 279 w 27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331">
                  <a:moveTo>
                    <a:pt x="240" y="145"/>
                  </a:moveTo>
                  <a:lnTo>
                    <a:pt x="240" y="134"/>
                  </a:lnTo>
                  <a:lnTo>
                    <a:pt x="238" y="123"/>
                  </a:lnTo>
                  <a:lnTo>
                    <a:pt x="236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4" y="83"/>
                  </a:lnTo>
                  <a:lnTo>
                    <a:pt x="219" y="74"/>
                  </a:lnTo>
                  <a:lnTo>
                    <a:pt x="213" y="67"/>
                  </a:lnTo>
                  <a:lnTo>
                    <a:pt x="207" y="59"/>
                  </a:lnTo>
                  <a:lnTo>
                    <a:pt x="199" y="53"/>
                  </a:lnTo>
                  <a:lnTo>
                    <a:pt x="191" y="46"/>
                  </a:lnTo>
                  <a:lnTo>
                    <a:pt x="182" y="42"/>
                  </a:lnTo>
                  <a:lnTo>
                    <a:pt x="174" y="38"/>
                  </a:lnTo>
                  <a:lnTo>
                    <a:pt x="163" y="34"/>
                  </a:lnTo>
                  <a:lnTo>
                    <a:pt x="152" y="33"/>
                  </a:lnTo>
                  <a:lnTo>
                    <a:pt x="141" y="32"/>
                  </a:lnTo>
                  <a:lnTo>
                    <a:pt x="129" y="33"/>
                  </a:lnTo>
                  <a:lnTo>
                    <a:pt x="118" y="34"/>
                  </a:lnTo>
                  <a:lnTo>
                    <a:pt x="109" y="38"/>
                  </a:lnTo>
                  <a:lnTo>
                    <a:pt x="99" y="42"/>
                  </a:lnTo>
                  <a:lnTo>
                    <a:pt x="90" y="47"/>
                  </a:lnTo>
                  <a:lnTo>
                    <a:pt x="83" y="53"/>
                  </a:lnTo>
                  <a:lnTo>
                    <a:pt x="75" y="59"/>
                  </a:lnTo>
                  <a:lnTo>
                    <a:pt x="69" y="67"/>
                  </a:lnTo>
                  <a:lnTo>
                    <a:pt x="62" y="76"/>
                  </a:lnTo>
                  <a:lnTo>
                    <a:pt x="57" y="84"/>
                  </a:lnTo>
                  <a:lnTo>
                    <a:pt x="53" y="93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0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7" y="230"/>
                  </a:lnTo>
                  <a:lnTo>
                    <a:pt x="51" y="240"/>
                  </a:lnTo>
                  <a:lnTo>
                    <a:pt x="57" y="249"/>
                  </a:lnTo>
                  <a:lnTo>
                    <a:pt x="62" y="259"/>
                  </a:lnTo>
                  <a:lnTo>
                    <a:pt x="69" y="268"/>
                  </a:lnTo>
                  <a:lnTo>
                    <a:pt x="76" y="275"/>
                  </a:lnTo>
                  <a:lnTo>
                    <a:pt x="85" y="283"/>
                  </a:lnTo>
                  <a:lnTo>
                    <a:pt x="95" y="288"/>
                  </a:lnTo>
                  <a:lnTo>
                    <a:pt x="104" y="293"/>
                  </a:lnTo>
                  <a:lnTo>
                    <a:pt x="116" y="297"/>
                  </a:lnTo>
                  <a:lnTo>
                    <a:pt x="128" y="299"/>
                  </a:lnTo>
                  <a:lnTo>
                    <a:pt x="141" y="300"/>
                  </a:lnTo>
                  <a:lnTo>
                    <a:pt x="152" y="299"/>
                  </a:lnTo>
                  <a:lnTo>
                    <a:pt x="161" y="298"/>
                  </a:lnTo>
                  <a:lnTo>
                    <a:pt x="170" y="297"/>
                  </a:lnTo>
                  <a:lnTo>
                    <a:pt x="179" y="294"/>
                  </a:lnTo>
                  <a:lnTo>
                    <a:pt x="186" y="290"/>
                  </a:lnTo>
                  <a:lnTo>
                    <a:pt x="194" y="287"/>
                  </a:lnTo>
                  <a:lnTo>
                    <a:pt x="201" y="283"/>
                  </a:lnTo>
                  <a:lnTo>
                    <a:pt x="207" y="277"/>
                  </a:lnTo>
                  <a:lnTo>
                    <a:pt x="212" y="272"/>
                  </a:lnTo>
                  <a:lnTo>
                    <a:pt x="218" y="266"/>
                  </a:lnTo>
                  <a:lnTo>
                    <a:pt x="223" y="259"/>
                  </a:lnTo>
                  <a:lnTo>
                    <a:pt x="228" y="253"/>
                  </a:lnTo>
                  <a:lnTo>
                    <a:pt x="231" y="245"/>
                  </a:lnTo>
                  <a:lnTo>
                    <a:pt x="234" y="236"/>
                  </a:lnTo>
                  <a:lnTo>
                    <a:pt x="237" y="228"/>
                  </a:lnTo>
                  <a:lnTo>
                    <a:pt x="239" y="219"/>
                  </a:lnTo>
                  <a:lnTo>
                    <a:pt x="278" y="219"/>
                  </a:lnTo>
                  <a:lnTo>
                    <a:pt x="275" y="232"/>
                  </a:lnTo>
                  <a:lnTo>
                    <a:pt x="271" y="245"/>
                  </a:lnTo>
                  <a:lnTo>
                    <a:pt x="266" y="256"/>
                  </a:lnTo>
                  <a:lnTo>
                    <a:pt x="261" y="267"/>
                  </a:lnTo>
                  <a:lnTo>
                    <a:pt x="255" y="277"/>
                  </a:lnTo>
                  <a:lnTo>
                    <a:pt x="248" y="286"/>
                  </a:lnTo>
                  <a:lnTo>
                    <a:pt x="242" y="295"/>
                  </a:lnTo>
                  <a:lnTo>
                    <a:pt x="233" y="302"/>
                  </a:lnTo>
                  <a:lnTo>
                    <a:pt x="224" y="309"/>
                  </a:lnTo>
                  <a:lnTo>
                    <a:pt x="216" y="315"/>
                  </a:lnTo>
                  <a:lnTo>
                    <a:pt x="205" y="320"/>
                  </a:lnTo>
                  <a:lnTo>
                    <a:pt x="194" y="324"/>
                  </a:lnTo>
                  <a:lnTo>
                    <a:pt x="182" y="327"/>
                  </a:lnTo>
                  <a:lnTo>
                    <a:pt x="169" y="330"/>
                  </a:lnTo>
                  <a:lnTo>
                    <a:pt x="155" y="331"/>
                  </a:lnTo>
                  <a:lnTo>
                    <a:pt x="141" y="331"/>
                  </a:lnTo>
                  <a:lnTo>
                    <a:pt x="123" y="331"/>
                  </a:lnTo>
                  <a:lnTo>
                    <a:pt x="107" y="328"/>
                  </a:lnTo>
                  <a:lnTo>
                    <a:pt x="91" y="324"/>
                  </a:lnTo>
                  <a:lnTo>
                    <a:pt x="77" y="319"/>
                  </a:lnTo>
                  <a:lnTo>
                    <a:pt x="64" y="311"/>
                  </a:lnTo>
                  <a:lnTo>
                    <a:pt x="53" y="303"/>
                  </a:lnTo>
                  <a:lnTo>
                    <a:pt x="43" y="294"/>
                  </a:lnTo>
                  <a:lnTo>
                    <a:pt x="33" y="283"/>
                  </a:lnTo>
                  <a:lnTo>
                    <a:pt x="26" y="271"/>
                  </a:lnTo>
                  <a:lnTo>
                    <a:pt x="18" y="258"/>
                  </a:lnTo>
                  <a:lnTo>
                    <a:pt x="13" y="244"/>
                  </a:lnTo>
                  <a:lnTo>
                    <a:pt x="8" y="230"/>
                  </a:lnTo>
                  <a:lnTo>
                    <a:pt x="4" y="215"/>
                  </a:lnTo>
                  <a:lnTo>
                    <a:pt x="2" y="199"/>
                  </a:lnTo>
                  <a:lnTo>
                    <a:pt x="1" y="182"/>
                  </a:lnTo>
                  <a:lnTo>
                    <a:pt x="0" y="166"/>
                  </a:lnTo>
                  <a:lnTo>
                    <a:pt x="1" y="151"/>
                  </a:lnTo>
                  <a:lnTo>
                    <a:pt x="2" y="135"/>
                  </a:lnTo>
                  <a:lnTo>
                    <a:pt x="4" y="120"/>
                  </a:lnTo>
                  <a:lnTo>
                    <a:pt x="8" y="106"/>
                  </a:lnTo>
                  <a:lnTo>
                    <a:pt x="13" y="91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3" y="52"/>
                  </a:lnTo>
                  <a:lnTo>
                    <a:pt x="43" y="41"/>
                  </a:lnTo>
                  <a:lnTo>
                    <a:pt x="53" y="31"/>
                  </a:lnTo>
                  <a:lnTo>
                    <a:pt x="64" y="23"/>
                  </a:lnTo>
                  <a:lnTo>
                    <a:pt x="77" y="15"/>
                  </a:lnTo>
                  <a:lnTo>
                    <a:pt x="91" y="9"/>
                  </a:lnTo>
                  <a:lnTo>
                    <a:pt x="107" y="4"/>
                  </a:lnTo>
                  <a:lnTo>
                    <a:pt x="123" y="1"/>
                  </a:lnTo>
                  <a:lnTo>
                    <a:pt x="141" y="0"/>
                  </a:lnTo>
                  <a:lnTo>
                    <a:pt x="159" y="1"/>
                  </a:lnTo>
                  <a:lnTo>
                    <a:pt x="176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39" y="43"/>
                  </a:lnTo>
                  <a:lnTo>
                    <a:pt x="249" y="55"/>
                  </a:lnTo>
                  <a:lnTo>
                    <a:pt x="257" y="68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3" y="112"/>
                  </a:lnTo>
                  <a:lnTo>
                    <a:pt x="276" y="127"/>
                  </a:lnTo>
                  <a:lnTo>
                    <a:pt x="278" y="144"/>
                  </a:lnTo>
                  <a:lnTo>
                    <a:pt x="279" y="160"/>
                  </a:lnTo>
                  <a:lnTo>
                    <a:pt x="279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300" dirty="0"/>
              <a:t>Iskalci prve zaposlitve po </a:t>
            </a:r>
            <a:r>
              <a:rPr lang="sl-SI" altLang="sl-SI" sz="3300" dirty="0" smtClean="0"/>
              <a:t>izobrazbi, VIII 2015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23850" y="1557338"/>
          <a:ext cx="4103688" cy="48444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27777"/>
                <a:gridCol w="575911"/>
              </a:tblGrid>
              <a:tr h="2533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u="none" strike="noStrike" dirty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 </a:t>
                      </a:r>
                      <a:r>
                        <a:rPr lang="sl-SI" sz="1800" b="0" u="none" strike="noStrike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izobraževalnega programa</a:t>
                      </a:r>
                      <a:endParaRPr lang="sl-SI" sz="1800" b="0" i="0" u="none" strike="noStrike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u="none" strike="noStrike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Št.</a:t>
                      </a:r>
                      <a:endParaRPr lang="sl-SI" sz="1800" b="0" i="0" u="none" strike="noStrike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Osnovna šola ali manj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Prodajalec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Frizer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Administrator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Predšolska vzgoja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Strojni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Klasična gimnazija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Prometni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Turistični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Poslovni sekretar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Tehniška gimnazija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Slaščičar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Elektrotehnik računalništva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Ekonomska gimnazija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Ekonomske in poslovne vede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716016" y="1557338"/>
          <a:ext cx="4104134" cy="48444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28241"/>
                <a:gridCol w="575893"/>
              </a:tblGrid>
              <a:tr h="2533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u="none" strike="noStrike" kern="1200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Naziv izobraževalnega programa</a:t>
                      </a:r>
                      <a:endParaRPr lang="sl-SI" sz="1800" b="0" u="none" strike="noStrike" kern="1200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u="none" strike="noStrike" kern="1200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Št.</a:t>
                      </a:r>
                      <a:endParaRPr lang="sl-SI" sz="1800" b="0" u="none" strike="noStrike" kern="1200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Tehnik računalništva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Živilski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Medijski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Arhitektura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Razredni pouk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Aranžerski</a:t>
                      </a:r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Pomočnik v biotehniki in oskrbi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Poslovna ekonomija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Gradbeni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Medijske komunikacije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Kozmetični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Veterinarski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Slaščičar-konditor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Trgovec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Logistično inženirstvo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Računalnikar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0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Skupina 149"/>
          <p:cNvGrpSpPr>
            <a:grpSpLocks/>
          </p:cNvGrpSpPr>
          <p:nvPr/>
        </p:nvGrpSpPr>
        <p:grpSpPr bwMode="auto">
          <a:xfrm>
            <a:off x="330200" y="1541463"/>
            <a:ext cx="8274050" cy="5097462"/>
            <a:chOff x="179512" y="1112249"/>
            <a:chExt cx="8273513" cy="5098482"/>
          </a:xfrm>
        </p:grpSpPr>
        <p:sp>
          <p:nvSpPr>
            <p:cNvPr id="18" name="Prostoročno 17"/>
            <p:cNvSpPr/>
            <p:nvPr/>
          </p:nvSpPr>
          <p:spPr>
            <a:xfrm>
              <a:off x="179512" y="137265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industrijskega objekta</a:t>
              </a:r>
            </a:p>
          </p:txBody>
        </p:sp>
        <p:sp>
          <p:nvSpPr>
            <p:cNvPr id="20" name="Prostoročno 19"/>
            <p:cNvSpPr/>
            <p:nvPr/>
          </p:nvSpPr>
          <p:spPr>
            <a:xfrm>
              <a:off x="179512" y="208558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– vratar na gradbišču</a:t>
              </a:r>
            </a:p>
          </p:txBody>
        </p:sp>
        <p:sp>
          <p:nvSpPr>
            <p:cNvPr id="24" name="Prostoročno 23"/>
            <p:cNvSpPr/>
            <p:nvPr/>
          </p:nvSpPr>
          <p:spPr>
            <a:xfrm>
              <a:off x="179512" y="279851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za </a:t>
              </a:r>
              <a:r>
                <a:rPr lang="sl-SI" sz="1400" dirty="0" err="1"/>
                <a:t>intervence</a:t>
              </a:r>
              <a:endParaRPr lang="sl-SI" sz="1400" dirty="0"/>
            </a:p>
          </p:txBody>
        </p:sp>
        <p:sp>
          <p:nvSpPr>
            <p:cNvPr id="26" name="Prostoročno 25"/>
            <p:cNvSpPr/>
            <p:nvPr/>
          </p:nvSpPr>
          <p:spPr>
            <a:xfrm>
              <a:off x="3520983" y="2955705"/>
              <a:ext cx="1771535" cy="809787"/>
            </a:xfrm>
            <a:custGeom>
              <a:avLst/>
              <a:gdLst>
                <a:gd name="connsiteX0" fmla="*/ 0 w 1770430"/>
                <a:gd name="connsiteY0" fmla="*/ 81077 h 810773"/>
                <a:gd name="connsiteX1" fmla="*/ 81077 w 1770430"/>
                <a:gd name="connsiteY1" fmla="*/ 0 h 810773"/>
                <a:gd name="connsiteX2" fmla="*/ 1689353 w 1770430"/>
                <a:gd name="connsiteY2" fmla="*/ 0 h 810773"/>
                <a:gd name="connsiteX3" fmla="*/ 1770430 w 1770430"/>
                <a:gd name="connsiteY3" fmla="*/ 81077 h 810773"/>
                <a:gd name="connsiteX4" fmla="*/ 1770430 w 1770430"/>
                <a:gd name="connsiteY4" fmla="*/ 729696 h 810773"/>
                <a:gd name="connsiteX5" fmla="*/ 1689353 w 1770430"/>
                <a:gd name="connsiteY5" fmla="*/ 810773 h 810773"/>
                <a:gd name="connsiteX6" fmla="*/ 81077 w 1770430"/>
                <a:gd name="connsiteY6" fmla="*/ 810773 h 810773"/>
                <a:gd name="connsiteX7" fmla="*/ 0 w 1770430"/>
                <a:gd name="connsiteY7" fmla="*/ 729696 h 810773"/>
                <a:gd name="connsiteX8" fmla="*/ 0 w 1770430"/>
                <a:gd name="connsiteY8" fmla="*/ 81077 h 8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0430" h="810773">
                  <a:moveTo>
                    <a:pt x="0" y="81077"/>
                  </a:moveTo>
                  <a:cubicBezTo>
                    <a:pt x="0" y="36299"/>
                    <a:pt x="36299" y="0"/>
                    <a:pt x="81077" y="0"/>
                  </a:cubicBezTo>
                  <a:lnTo>
                    <a:pt x="1689353" y="0"/>
                  </a:lnTo>
                  <a:cubicBezTo>
                    <a:pt x="1734131" y="0"/>
                    <a:pt x="1770430" y="36299"/>
                    <a:pt x="1770430" y="81077"/>
                  </a:cubicBezTo>
                  <a:lnTo>
                    <a:pt x="1770430" y="729696"/>
                  </a:lnTo>
                  <a:cubicBezTo>
                    <a:pt x="1770430" y="774474"/>
                    <a:pt x="1734131" y="810773"/>
                    <a:pt x="1689353" y="810773"/>
                  </a:cubicBezTo>
                  <a:lnTo>
                    <a:pt x="81077" y="810773"/>
                  </a:lnTo>
                  <a:cubicBezTo>
                    <a:pt x="36299" y="810773"/>
                    <a:pt x="0" y="774474"/>
                    <a:pt x="0" y="729696"/>
                  </a:cubicBezTo>
                  <a:lnTo>
                    <a:pt x="0" y="81077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2637" tIns="32637" rIns="32637" bIns="32637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5414.01 Varnostnik</a:t>
              </a:r>
            </a:p>
          </p:txBody>
        </p:sp>
        <p:sp>
          <p:nvSpPr>
            <p:cNvPr id="28" name="Prostoročno 27"/>
            <p:cNvSpPr/>
            <p:nvPr/>
          </p:nvSpPr>
          <p:spPr>
            <a:xfrm>
              <a:off x="179512" y="351144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Spremljevalec denarnega transporta</a:t>
              </a:r>
            </a:p>
          </p:txBody>
        </p:sp>
        <p:sp>
          <p:nvSpPr>
            <p:cNvPr id="30" name="Prostoročno 29"/>
            <p:cNvSpPr/>
            <p:nvPr/>
          </p:nvSpPr>
          <p:spPr>
            <a:xfrm>
              <a:off x="179512" y="4224372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– receptor v poslovni stavbi</a:t>
              </a:r>
            </a:p>
          </p:txBody>
        </p:sp>
        <p:sp>
          <p:nvSpPr>
            <p:cNvPr id="34" name="Prostoročno 33"/>
            <p:cNvSpPr/>
            <p:nvPr/>
          </p:nvSpPr>
          <p:spPr>
            <a:xfrm>
              <a:off x="179512" y="493730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– nadzornik v prodajnem centru</a:t>
              </a:r>
            </a:p>
          </p:txBody>
        </p:sp>
        <p:sp>
          <p:nvSpPr>
            <p:cNvPr id="43" name="Prostoročno 42"/>
            <p:cNvSpPr/>
            <p:nvPr/>
          </p:nvSpPr>
          <p:spPr>
            <a:xfrm>
              <a:off x="6876740" y="3778194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Progovni manipulant*</a:t>
              </a:r>
            </a:p>
          </p:txBody>
        </p:sp>
        <p:sp>
          <p:nvSpPr>
            <p:cNvPr id="57" name="Prostoročno 56"/>
            <p:cNvSpPr/>
            <p:nvPr/>
          </p:nvSpPr>
          <p:spPr>
            <a:xfrm>
              <a:off x="6876740" y="3093845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Progovni manipulant*</a:t>
              </a:r>
            </a:p>
          </p:txBody>
        </p:sp>
        <p:sp>
          <p:nvSpPr>
            <p:cNvPr id="58" name="Prostoročno 57"/>
            <p:cNvSpPr/>
            <p:nvPr/>
          </p:nvSpPr>
          <p:spPr>
            <a:xfrm>
              <a:off x="6876740" y="3754378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Ključavničar*</a:t>
              </a:r>
            </a:p>
          </p:txBody>
        </p:sp>
        <p:sp>
          <p:nvSpPr>
            <p:cNvPr id="59" name="Prostoročno 58"/>
            <p:cNvSpPr/>
            <p:nvPr/>
          </p:nvSpPr>
          <p:spPr>
            <a:xfrm>
              <a:off x="6876740" y="2433313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Varnostnik</a:t>
              </a:r>
            </a:p>
          </p:txBody>
        </p:sp>
        <p:sp>
          <p:nvSpPr>
            <p:cNvPr id="60" name="Prostoročno 59"/>
            <p:cNvSpPr/>
            <p:nvPr/>
          </p:nvSpPr>
          <p:spPr>
            <a:xfrm>
              <a:off x="6876740" y="4414910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Avtomehanik*</a:t>
              </a:r>
            </a:p>
          </p:txBody>
        </p:sp>
        <p:sp>
          <p:nvSpPr>
            <p:cNvPr id="61" name="Prostoročno 60"/>
            <p:cNvSpPr/>
            <p:nvPr/>
          </p:nvSpPr>
          <p:spPr>
            <a:xfrm>
              <a:off x="6876740" y="5075442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Strojni tehnik*</a:t>
              </a:r>
            </a:p>
          </p:txBody>
        </p:sp>
        <p:sp>
          <p:nvSpPr>
            <p:cNvPr id="62" name="Prostoročno 61"/>
            <p:cNvSpPr/>
            <p:nvPr/>
          </p:nvSpPr>
          <p:spPr>
            <a:xfrm>
              <a:off x="6876740" y="1772781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Nadzorni varnostnik</a:t>
              </a:r>
            </a:p>
          </p:txBody>
        </p:sp>
        <p:sp>
          <p:nvSpPr>
            <p:cNvPr id="63" name="Prostoročno 62"/>
            <p:cNvSpPr/>
            <p:nvPr/>
          </p:nvSpPr>
          <p:spPr>
            <a:xfrm>
              <a:off x="6876740" y="1112249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Varnostni inženir</a:t>
              </a:r>
            </a:p>
          </p:txBody>
        </p:sp>
        <p:sp>
          <p:nvSpPr>
            <p:cNvPr id="64" name="Prostoročno 63"/>
            <p:cNvSpPr/>
            <p:nvPr/>
          </p:nvSpPr>
          <p:spPr>
            <a:xfrm>
              <a:off x="6848167" y="5689927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Gimnazijski maturant*</a:t>
              </a:r>
            </a:p>
          </p:txBody>
        </p:sp>
        <p:cxnSp>
          <p:nvCxnSpPr>
            <p:cNvPr id="80" name="Raven povezovalnik 79"/>
            <p:cNvCxnSpPr/>
            <p:nvPr/>
          </p:nvCxnSpPr>
          <p:spPr>
            <a:xfrm flipH="1" flipV="1">
              <a:off x="2449490" y="1652107"/>
              <a:ext cx="1071493" cy="1730721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ven povezovalnik 81"/>
            <p:cNvCxnSpPr/>
            <p:nvPr/>
          </p:nvCxnSpPr>
          <p:spPr>
            <a:xfrm flipH="1" flipV="1">
              <a:off x="2449490" y="2365037"/>
              <a:ext cx="1071493" cy="1017792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ven povezovalnik 83"/>
            <p:cNvCxnSpPr/>
            <p:nvPr/>
          </p:nvCxnSpPr>
          <p:spPr>
            <a:xfrm flipH="1" flipV="1">
              <a:off x="2449490" y="3077967"/>
              <a:ext cx="1071493" cy="304861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ven povezovalnik 85"/>
            <p:cNvCxnSpPr/>
            <p:nvPr/>
          </p:nvCxnSpPr>
          <p:spPr>
            <a:xfrm flipH="1">
              <a:off x="2449490" y="3382828"/>
              <a:ext cx="1071493" cy="468406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ven povezovalnik 87"/>
            <p:cNvCxnSpPr/>
            <p:nvPr/>
          </p:nvCxnSpPr>
          <p:spPr>
            <a:xfrm flipH="1">
              <a:off x="2449490" y="3382828"/>
              <a:ext cx="1071493" cy="1147992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aven povezovalnik 89"/>
            <p:cNvCxnSpPr/>
            <p:nvPr/>
          </p:nvCxnSpPr>
          <p:spPr>
            <a:xfrm flipH="1">
              <a:off x="2449490" y="3382828"/>
              <a:ext cx="1071493" cy="1795821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aven povezovalnik 95"/>
            <p:cNvCxnSpPr/>
            <p:nvPr/>
          </p:nvCxnSpPr>
          <p:spPr>
            <a:xfrm flipV="1">
              <a:off x="5292518" y="1402819"/>
              <a:ext cx="1585809" cy="195778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ven povezovalnik 97"/>
            <p:cNvCxnSpPr/>
            <p:nvPr/>
          </p:nvCxnSpPr>
          <p:spPr>
            <a:xfrm flipV="1">
              <a:off x="5292518" y="2060176"/>
              <a:ext cx="1585809" cy="1300423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aven povezovalnik 99"/>
            <p:cNvCxnSpPr/>
            <p:nvPr/>
          </p:nvCxnSpPr>
          <p:spPr>
            <a:xfrm flipV="1">
              <a:off x="5292518" y="2709594"/>
              <a:ext cx="1585809" cy="651005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aven povezovalnik 101"/>
            <p:cNvCxnSpPr/>
            <p:nvPr/>
          </p:nvCxnSpPr>
          <p:spPr>
            <a:xfrm flipV="1">
              <a:off x="5292518" y="3333605"/>
              <a:ext cx="1585809" cy="26993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ven povezovalnik 105"/>
            <p:cNvCxnSpPr/>
            <p:nvPr/>
          </p:nvCxnSpPr>
          <p:spPr>
            <a:xfrm>
              <a:off x="5292518" y="3360599"/>
              <a:ext cx="1585809" cy="67799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aven povezovalnik 107"/>
            <p:cNvCxnSpPr/>
            <p:nvPr/>
          </p:nvCxnSpPr>
          <p:spPr>
            <a:xfrm>
              <a:off x="5292518" y="3360599"/>
              <a:ext cx="1585809" cy="1346469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aven povezovalnik 109"/>
            <p:cNvCxnSpPr/>
            <p:nvPr/>
          </p:nvCxnSpPr>
          <p:spPr>
            <a:xfrm>
              <a:off x="5292518" y="3360599"/>
              <a:ext cx="1585809" cy="2003826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aven povezovalnik 111"/>
            <p:cNvCxnSpPr/>
            <p:nvPr/>
          </p:nvCxnSpPr>
          <p:spPr>
            <a:xfrm>
              <a:off x="5292518" y="3360599"/>
              <a:ext cx="1606446" cy="266435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1" name="PoljeZBesedilom 150"/>
          <p:cNvSpPr txBox="1">
            <a:spLocks noChangeArrowheads="1"/>
          </p:cNvSpPr>
          <p:nvPr/>
        </p:nvSpPr>
        <p:spPr bwMode="auto">
          <a:xfrm>
            <a:off x="560388" y="1171575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49904D"/>
                </a:solidFill>
              </a:rPr>
              <a:t>Delovna mesta</a:t>
            </a:r>
          </a:p>
        </p:txBody>
      </p:sp>
      <p:sp>
        <p:nvSpPr>
          <p:cNvPr id="22532" name="PoljeZBesedilom 151"/>
          <p:cNvSpPr txBox="1">
            <a:spLocks noChangeArrowheads="1"/>
          </p:cNvSpPr>
          <p:nvPr/>
        </p:nvSpPr>
        <p:spPr bwMode="auto">
          <a:xfrm>
            <a:off x="4125913" y="11715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92D050"/>
                </a:solidFill>
              </a:rPr>
              <a:t>Poklic</a:t>
            </a:r>
          </a:p>
        </p:txBody>
      </p:sp>
      <p:sp>
        <p:nvSpPr>
          <p:cNvPr id="22533" name="PoljeZBesedilom 152"/>
          <p:cNvSpPr txBox="1">
            <a:spLocks noChangeArrowheads="1"/>
          </p:cNvSpPr>
          <p:nvPr/>
        </p:nvSpPr>
        <p:spPr bwMode="auto">
          <a:xfrm>
            <a:off x="7113588" y="1171575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bg2"/>
                </a:solidFill>
              </a:rPr>
              <a:t>Izobrazba</a:t>
            </a:r>
          </a:p>
        </p:txBody>
      </p:sp>
      <p:sp>
        <p:nvSpPr>
          <p:cNvPr id="22534" name="PoljeZBesedilom 153"/>
          <p:cNvSpPr txBox="1">
            <a:spLocks noChangeArrowheads="1"/>
          </p:cNvSpPr>
          <p:nvPr/>
        </p:nvSpPr>
        <p:spPr bwMode="auto">
          <a:xfrm>
            <a:off x="0" y="547688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900" dirty="0"/>
              <a:t>Prikaz povezav med elementi dela in izobraževanjem</a:t>
            </a:r>
          </a:p>
        </p:txBody>
      </p:sp>
      <p:sp>
        <p:nvSpPr>
          <p:cNvPr id="22535" name="PoljeZBesedilom 154"/>
          <p:cNvSpPr txBox="1">
            <a:spLocks noChangeArrowheads="1"/>
          </p:cNvSpPr>
          <p:nvPr/>
        </p:nvSpPr>
        <p:spPr bwMode="auto">
          <a:xfrm>
            <a:off x="3875088" y="6484938"/>
            <a:ext cx="2505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>
                <a:solidFill>
                  <a:schemeClr val="bg2"/>
                </a:solidFill>
              </a:rPr>
              <a:t>* Potreben še NPK za varnostnika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23528" y="1557139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PoljeZBesedilom 3"/>
          <p:cNvSpPr txBox="1">
            <a:spLocks noChangeArrowheads="1"/>
          </p:cNvSpPr>
          <p:nvPr/>
        </p:nvSpPr>
        <p:spPr bwMode="auto">
          <a:xfrm>
            <a:off x="0" y="547688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900" dirty="0"/>
              <a:t>Prikaz povezav med elementi dela in izobraževanjem</a:t>
            </a:r>
          </a:p>
        </p:txBody>
      </p:sp>
      <p:sp>
        <p:nvSpPr>
          <p:cNvPr id="23556" name="PoljeZBesedilom 7"/>
          <p:cNvSpPr txBox="1">
            <a:spLocks noChangeArrowheads="1"/>
          </p:cNvSpPr>
          <p:nvPr/>
        </p:nvSpPr>
        <p:spPr bwMode="auto">
          <a:xfrm>
            <a:off x="468313" y="1196975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49904D"/>
                </a:solidFill>
              </a:rPr>
              <a:t>Delovna mesta</a:t>
            </a:r>
          </a:p>
        </p:txBody>
      </p:sp>
      <p:sp>
        <p:nvSpPr>
          <p:cNvPr id="23557" name="PoljeZBesedilom 9"/>
          <p:cNvSpPr txBox="1">
            <a:spLocks noChangeArrowheads="1"/>
          </p:cNvSpPr>
          <p:nvPr/>
        </p:nvSpPr>
        <p:spPr bwMode="auto">
          <a:xfrm>
            <a:off x="4033838" y="11969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92D050"/>
                </a:solidFill>
              </a:rPr>
              <a:t>Poklic</a:t>
            </a:r>
          </a:p>
        </p:txBody>
      </p:sp>
      <p:sp>
        <p:nvSpPr>
          <p:cNvPr id="23558" name="PoljeZBesedilom 10"/>
          <p:cNvSpPr txBox="1">
            <a:spLocks noChangeArrowheads="1"/>
          </p:cNvSpPr>
          <p:nvPr/>
        </p:nvSpPr>
        <p:spPr bwMode="auto">
          <a:xfrm>
            <a:off x="7021513" y="1196975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bg2"/>
                </a:solidFill>
              </a:rPr>
              <a:t>Izobrazba</a:t>
            </a:r>
          </a:p>
        </p:txBody>
      </p:sp>
      <p:sp>
        <p:nvSpPr>
          <p:cNvPr id="23559" name="PoljeZBesedilom 8"/>
          <p:cNvSpPr txBox="1">
            <a:spLocks noChangeArrowheads="1"/>
          </p:cNvSpPr>
          <p:nvPr/>
        </p:nvSpPr>
        <p:spPr bwMode="auto">
          <a:xfrm>
            <a:off x="6577013" y="5302250"/>
            <a:ext cx="2136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>
                <a:solidFill>
                  <a:schemeClr val="bg2"/>
                </a:solidFill>
              </a:rPr>
              <a:t>!!! Za opravljanje nekaterih poklicev potrebna še dodatna usposobljenost.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13119" y="692696"/>
            <a:ext cx="8702305" cy="576064"/>
          </a:xfrm>
        </p:spPr>
        <p:txBody>
          <a:bodyPr/>
          <a:lstStyle/>
          <a:p>
            <a:r>
              <a:rPr lang="sl-SI" sz="3100" dirty="0"/>
              <a:t>Sporočena prosta delovna mesta* po dejavnostih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921" y="6419418"/>
            <a:ext cx="91085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Opombe:  - 10 najpogostejših dejavnosti,</a:t>
            </a:r>
          </a:p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                 </a:t>
            </a:r>
            <a:r>
              <a:rPr lang="sl-SI" sz="900" i="1" dirty="0">
                <a:solidFill>
                  <a:srgbClr val="000000"/>
                </a:solidFill>
              </a:rPr>
              <a:t>- * z </a:t>
            </a:r>
            <a:r>
              <a:rPr lang="sl-SI" sz="900" i="1" dirty="0" smtClean="0">
                <a:solidFill>
                  <a:srgbClr val="000000"/>
                </a:solidFill>
              </a:rPr>
              <a:t>12. aprilom 2013 je ZUTD-A ukinil obvezno prijavo prostega delovnega mesta pri Zavodu, zato </a:t>
            </a:r>
            <a:r>
              <a:rPr lang="sl-SI" sz="900" i="1" dirty="0" smtClean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41112" y="16915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339E35"/>
                </a:solidFill>
              </a:rPr>
              <a:t>Skupno število sporočenih prostih delovnih mest: </a:t>
            </a:r>
            <a:endParaRPr lang="sl-SI" dirty="0">
              <a:solidFill>
                <a:srgbClr val="339E35"/>
              </a:solidFill>
            </a:endParaRPr>
          </a:p>
        </p:txBody>
      </p:sp>
      <p:pic>
        <p:nvPicPr>
          <p:cNvPr id="6" name="Slika 5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95536" y="980728"/>
            <a:ext cx="2088232" cy="490418"/>
          </a:xfrm>
          <a:prstGeom prst="rect">
            <a:avLst/>
          </a:prstGeom>
        </p:spPr>
      </p:pic>
      <p:sp>
        <p:nvSpPr>
          <p:cNvPr id="9" name="Ograda noge 3"/>
          <p:cNvSpPr>
            <a:spLocks noGrp="1"/>
          </p:cNvSpPr>
          <p:nvPr>
            <p:ph type="ftr" sz="quarter" idx="10"/>
          </p:nvPr>
        </p:nvSpPr>
        <p:spPr>
          <a:xfrm>
            <a:off x="444500" y="204788"/>
            <a:ext cx="5063604" cy="271884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Predstavitev trga dela na območju Območne službe Maribor</a:t>
            </a:r>
            <a:endParaRPr lang="sl-SI" dirty="0"/>
          </a:p>
        </p:txBody>
      </p:sp>
      <p:pic>
        <p:nvPicPr>
          <p:cNvPr id="7" name="Slika 6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5220072" y="1633573"/>
            <a:ext cx="1080120" cy="453651"/>
          </a:xfrm>
          <a:prstGeom prst="rect">
            <a:avLst/>
          </a:prstGeom>
        </p:spPr>
      </p:pic>
      <p:pic>
        <p:nvPicPr>
          <p:cNvPr id="10" name="Slika 9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180975" y="2252663"/>
            <a:ext cx="8756650" cy="3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13292" y="692696"/>
            <a:ext cx="8856984" cy="1080120"/>
          </a:xfrm>
        </p:spPr>
        <p:txBody>
          <a:bodyPr/>
          <a:lstStyle/>
          <a:p>
            <a:r>
              <a:rPr lang="sl-SI" sz="3000" dirty="0"/>
              <a:t>Sporočena prosta delovna mesta* po področnih skupinah poklicev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21" y="6419418"/>
            <a:ext cx="91085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Opombe:  - </a:t>
            </a:r>
            <a:r>
              <a:rPr lang="sl-SI" sz="900" i="1" dirty="0">
                <a:solidFill>
                  <a:srgbClr val="000000"/>
                </a:solidFill>
              </a:rPr>
              <a:t>10 najpogostejših področnih </a:t>
            </a:r>
            <a:r>
              <a:rPr lang="sl-SI" sz="900" i="1" dirty="0" smtClean="0">
                <a:solidFill>
                  <a:srgbClr val="000000"/>
                </a:solidFill>
              </a:rPr>
              <a:t>skupin poklicev SKP-08,</a:t>
            </a:r>
            <a:endParaRPr lang="sl-SI" sz="90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                 -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41284" y="207494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339E35"/>
                </a:solidFill>
              </a:rPr>
              <a:t>Skupno število sporočenih prostih delovnih mest:</a:t>
            </a:r>
            <a:endParaRPr lang="sl-SI" dirty="0">
              <a:solidFill>
                <a:srgbClr val="339E35"/>
              </a:solidFill>
            </a:endParaRPr>
          </a:p>
        </p:txBody>
      </p:sp>
      <p:pic>
        <p:nvPicPr>
          <p:cNvPr id="7" name="Slika 6"/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7660" y="1448288"/>
            <a:ext cx="2089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noge 3"/>
          <p:cNvSpPr>
            <a:spLocks noGrp="1"/>
          </p:cNvSpPr>
          <p:nvPr>
            <p:ph type="ftr" sz="quarter" idx="10"/>
          </p:nvPr>
        </p:nvSpPr>
        <p:spPr>
          <a:xfrm>
            <a:off x="444500" y="204788"/>
            <a:ext cx="5063604" cy="271884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Predstavitev trga dela na območju Območne službe Maribor</a:t>
            </a:r>
            <a:endParaRPr lang="sl-SI" dirty="0"/>
          </a:p>
        </p:txBody>
      </p:sp>
      <p:pic>
        <p:nvPicPr>
          <p:cNvPr id="8" name="Slika 7"/>
          <p:cNvPicPr>
            <a:picLocks noChangeAspect="1" noChangeArrowheads="1"/>
          </p:cNvPicPr>
          <p:nvPr>
            <p:extLst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006596"/>
            <a:ext cx="10810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257175" y="2482850"/>
            <a:ext cx="8605838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1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jeni pravokotnik 17"/>
          <p:cNvSpPr/>
          <p:nvPr/>
        </p:nvSpPr>
        <p:spPr>
          <a:xfrm>
            <a:off x="899592" y="620688"/>
            <a:ext cx="7560840" cy="618211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NAJBOLJ ISKANI </a:t>
            </a:r>
            <a:r>
              <a:rPr lang="sl-SI" sz="2400" b="1" kern="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POKLICI* </a:t>
            </a:r>
            <a:r>
              <a:rPr lang="sl-SI" sz="2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od januarja do </a:t>
            </a:r>
            <a:r>
              <a:rPr lang="sl-SI" sz="2400" b="1" kern="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avgusta 2015</a:t>
            </a:r>
            <a:endParaRPr lang="sl-SI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144016" y="1340768"/>
            <a:ext cx="2243399" cy="1315628"/>
          </a:xfrm>
          <a:prstGeom prst="roundRect">
            <a:avLst/>
          </a:prstGeom>
          <a:solidFill>
            <a:srgbClr val="647D3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555 varilcev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2448272" y="1484784"/>
            <a:ext cx="2243399" cy="13156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442 orodjarjev in ključavničarjev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Zaobljeni pravokotnik 20"/>
          <p:cNvSpPr/>
          <p:nvPr/>
        </p:nvSpPr>
        <p:spPr>
          <a:xfrm>
            <a:off x="395536" y="4005064"/>
            <a:ext cx="2243399" cy="1315628"/>
          </a:xfrm>
          <a:prstGeom prst="roundRect">
            <a:avLst/>
          </a:prstGeom>
          <a:solidFill>
            <a:srgbClr val="2B852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305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elektroinštalaterjev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Zaobljeni pravokotnik 21"/>
          <p:cNvSpPr/>
          <p:nvPr/>
        </p:nvSpPr>
        <p:spPr>
          <a:xfrm>
            <a:off x="240369" y="2708920"/>
            <a:ext cx="2243399" cy="1315628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171 prodajalcev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Zaobljeni pravokotnik 23"/>
          <p:cNvSpPr/>
          <p:nvPr/>
        </p:nvSpPr>
        <p:spPr>
          <a:xfrm>
            <a:off x="2430442" y="4046248"/>
            <a:ext cx="2243399" cy="1315628"/>
          </a:xfrm>
          <a:prstGeom prst="roundRect">
            <a:avLst/>
          </a:prstGeom>
          <a:solidFill>
            <a:srgbClr val="7ABC3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159 izvajalcev </a:t>
            </a:r>
            <a:r>
              <a:rPr lang="sl-SI" b="1" kern="0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suhomontažne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 gradnje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Zaobljeni pravokotnik 24"/>
          <p:cNvSpPr/>
          <p:nvPr/>
        </p:nvSpPr>
        <p:spPr>
          <a:xfrm>
            <a:off x="136951" y="5113918"/>
            <a:ext cx="2243399" cy="13156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138 tesarjev</a:t>
            </a:r>
            <a:endParaRPr lang="sl-SI" b="1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Zaobljeni pravokotnik 25"/>
          <p:cNvSpPr/>
          <p:nvPr/>
        </p:nvSpPr>
        <p:spPr>
          <a:xfrm>
            <a:off x="2267744" y="2814909"/>
            <a:ext cx="2243399" cy="1315628"/>
          </a:xfrm>
          <a:prstGeom prst="roundRect">
            <a:avLst/>
          </a:prstGeom>
          <a:solidFill>
            <a:srgbClr val="9BBB59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189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zidarjev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Zaobljeni pravokotnik 27"/>
          <p:cNvSpPr/>
          <p:nvPr/>
        </p:nvSpPr>
        <p:spPr>
          <a:xfrm>
            <a:off x="4772562" y="3915329"/>
            <a:ext cx="2243399" cy="1315628"/>
          </a:xfrm>
          <a:prstGeom prst="roundRect">
            <a:avLst/>
          </a:prstGeom>
          <a:solidFill>
            <a:srgbClr val="2B852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153 komercialnih zastopnikov za prodajo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" name="Zaobljeni pravokotnik 28"/>
          <p:cNvSpPr/>
          <p:nvPr/>
        </p:nvSpPr>
        <p:spPr>
          <a:xfrm>
            <a:off x="4572000" y="1340768"/>
            <a:ext cx="2243399" cy="1315628"/>
          </a:xfrm>
          <a:prstGeom prst="roundRect">
            <a:avLst/>
          </a:prstGeom>
          <a:solidFill>
            <a:srgbClr val="00B85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268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voznikov tovornjakov in vlačilcev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0" name="Zaobljeni pravokotnik 29"/>
          <p:cNvSpPr/>
          <p:nvPr/>
        </p:nvSpPr>
        <p:spPr>
          <a:xfrm>
            <a:off x="6794884" y="4082342"/>
            <a:ext cx="2243399" cy="1315628"/>
          </a:xfrm>
          <a:prstGeom prst="roundRect">
            <a:avLst/>
          </a:prstGeom>
          <a:solidFill>
            <a:srgbClr val="008E4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166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elektromehanikov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" name="Zaobljeni pravokotnik 30"/>
          <p:cNvSpPr/>
          <p:nvPr/>
        </p:nvSpPr>
        <p:spPr>
          <a:xfrm>
            <a:off x="6865105" y="1556792"/>
            <a:ext cx="2243399" cy="1315628"/>
          </a:xfrm>
          <a:prstGeom prst="roundRect">
            <a:avLst/>
          </a:prstGeom>
          <a:solidFill>
            <a:srgbClr val="2B852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203 natakarji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2" name="Zaobljeni pravokotnik 31"/>
          <p:cNvSpPr/>
          <p:nvPr/>
        </p:nvSpPr>
        <p:spPr>
          <a:xfrm>
            <a:off x="4320480" y="2766118"/>
            <a:ext cx="2243399" cy="125843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171 sodelavcev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za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zdravstveno nego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8929" y="6645570"/>
            <a:ext cx="9036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Opomba: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sp>
        <p:nvSpPr>
          <p:cNvPr id="27" name="Zaobljeni pravokotnik 26"/>
          <p:cNvSpPr/>
          <p:nvPr/>
        </p:nvSpPr>
        <p:spPr>
          <a:xfrm>
            <a:off x="6383351" y="2644002"/>
            <a:ext cx="2243399" cy="1315628"/>
          </a:xfrm>
          <a:prstGeom prst="roundRect">
            <a:avLst/>
          </a:prstGeom>
          <a:solidFill>
            <a:srgbClr val="63972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183 pripravljavcev in monterjev kovinskih konstrukcij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3" name="Zaobljeni pravokotnik 32"/>
          <p:cNvSpPr/>
          <p:nvPr/>
        </p:nvSpPr>
        <p:spPr>
          <a:xfrm>
            <a:off x="6794884" y="5299931"/>
            <a:ext cx="2243399" cy="13156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132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mehanikov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in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serviserjev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kmetijskih, </a:t>
            </a:r>
            <a:r>
              <a:rPr lang="sl-SI" b="1" kern="0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ind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.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in drugih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strojev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Zaobljeni pravokotnik 33"/>
          <p:cNvSpPr/>
          <p:nvPr/>
        </p:nvSpPr>
        <p:spPr>
          <a:xfrm>
            <a:off x="4451302" y="5176863"/>
            <a:ext cx="2243399" cy="1315628"/>
          </a:xfrm>
          <a:prstGeom prst="roundRect">
            <a:avLst/>
          </a:prstGeom>
          <a:solidFill>
            <a:srgbClr val="9BBB59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122 kuharjev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Zaobljeni pravokotnik 22"/>
          <p:cNvSpPr/>
          <p:nvPr/>
        </p:nvSpPr>
        <p:spPr>
          <a:xfrm>
            <a:off x="2292147" y="5329124"/>
            <a:ext cx="2243399" cy="1315628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117 monterjev in serviserjev vodovod., plinskih inštalacij in naprav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4589463" y="36671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2147483647 w 2"/>
              <a:gd name="T3" fmla="*/ 0 h 1588"/>
              <a:gd name="T4" fmla="*/ 2147483647 w 2"/>
              <a:gd name="T5" fmla="*/ 0 h 1588"/>
              <a:gd name="T6" fmla="*/ 2147483647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588"/>
              <a:gd name="T26" fmla="*/ 2 w 2"/>
              <a:gd name="T27" fmla="*/ 1588 h 1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588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CD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5881688" y="409575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7"/>
              <a:gd name="T25" fmla="*/ 0 h 1588"/>
              <a:gd name="T26" fmla="*/ 1587 w 1587"/>
              <a:gd name="T27" fmla="*/ 1588 h 1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CD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797" name="Pravokotnik 45"/>
          <p:cNvSpPr>
            <a:spLocks noChangeArrowheads="1"/>
          </p:cNvSpPr>
          <p:nvPr/>
        </p:nvSpPr>
        <p:spPr bwMode="auto">
          <a:xfrm>
            <a:off x="0" y="549275"/>
            <a:ext cx="9144000" cy="600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sl-SI" sz="3300" spc="-50" dirty="0">
                <a:solidFill>
                  <a:srgbClr val="797777"/>
                </a:solidFill>
                <a:latin typeface="+mj-lt"/>
                <a:ea typeface="+mj-ea"/>
                <a:cs typeface="+mj-cs"/>
              </a:rPr>
              <a:t> Število zaposlitev brezposelnih </a:t>
            </a:r>
            <a:r>
              <a:rPr lang="sl-SI" sz="3300" spc="-50" dirty="0" smtClean="0">
                <a:solidFill>
                  <a:srgbClr val="797777"/>
                </a:solidFill>
                <a:latin typeface="+mj-lt"/>
                <a:ea typeface="+mj-ea"/>
                <a:cs typeface="+mj-cs"/>
              </a:rPr>
              <a:t>oseb, 2015</a:t>
            </a:r>
            <a:endParaRPr lang="sl-SI" sz="3300" spc="-50" dirty="0">
              <a:solidFill>
                <a:srgbClr val="797777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Grafikon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915865"/>
              </p:ext>
            </p:extLst>
          </p:nvPr>
        </p:nvGraphicFramePr>
        <p:xfrm>
          <a:off x="-108520" y="875183"/>
          <a:ext cx="9109075" cy="587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3850" y="836613"/>
            <a:ext cx="73802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3300" dirty="0"/>
              <a:t>EURES</a:t>
            </a:r>
            <a:r>
              <a:rPr lang="sl-SI" altLang="sl-SI" sz="3300" b="1" dirty="0">
                <a:solidFill>
                  <a:schemeClr val="hlink"/>
                </a:solidFill>
                <a:latin typeface="Verdana" pitchFamily="34" charset="0"/>
              </a:rPr>
              <a:t>	</a:t>
            </a:r>
            <a:r>
              <a:rPr lang="sl-SI" altLang="sl-SI" sz="3300" b="1" dirty="0">
                <a:solidFill>
                  <a:srgbClr val="0000FF"/>
                </a:solidFill>
                <a:latin typeface="Verdana" pitchFamily="34" charset="0"/>
              </a:rPr>
              <a:t>			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1663700"/>
            <a:ext cx="9144000" cy="4940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Char char="•"/>
              <a:defRPr/>
            </a:pPr>
            <a:r>
              <a:rPr lang="sl-SI" sz="2200" dirty="0">
                <a:solidFill>
                  <a:srgbClr val="006600"/>
                </a:solidFill>
              </a:rPr>
              <a:t>Odprt trg delovne sile v EU iskalcem zaposlitve omogoča, da si delo iščejo v širšem prostoru EU. Ključna naloga je posredovanje zaposlitev, ki zajema informacije o prostih delovnih mestih v posameznih državah in življenjskih in delovnih pogojih.</a:t>
            </a: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sl-SI" sz="2200" dirty="0">
                <a:solidFill>
                  <a:srgbClr val="006600"/>
                </a:solidFill>
              </a:rPr>
              <a:t>Stare članice EU: prevladujejo potrebe po zdravstvenem osebju </a:t>
            </a:r>
            <a:r>
              <a:rPr lang="sl-SI" sz="2000" dirty="0">
                <a:solidFill>
                  <a:srgbClr val="797777"/>
                </a:solidFill>
              </a:rPr>
              <a:t>(zdravniki, razen v Avstriji, zdravstveni tehniki, medicinske sestre, negovalci in bolničarji),</a:t>
            </a:r>
            <a:r>
              <a:rPr lang="sl-SI" sz="2400" dirty="0">
                <a:solidFill>
                  <a:srgbClr val="006600"/>
                </a:solidFill>
              </a:rPr>
              <a:t> </a:t>
            </a:r>
            <a:r>
              <a:rPr lang="sl-SI" sz="2200" u="sng" dirty="0">
                <a:solidFill>
                  <a:srgbClr val="006600"/>
                </a:solidFill>
              </a:rPr>
              <a:t>delavci v kovinarstvu</a:t>
            </a:r>
            <a:r>
              <a:rPr lang="sl-SI" sz="2200" dirty="0">
                <a:solidFill>
                  <a:srgbClr val="006600"/>
                </a:solidFill>
              </a:rPr>
              <a:t> (varilci, ključavničarji, monterji konstrukcij), </a:t>
            </a:r>
            <a:r>
              <a:rPr lang="sl-SI" sz="2200" u="sng" dirty="0">
                <a:solidFill>
                  <a:srgbClr val="006600"/>
                </a:solidFill>
              </a:rPr>
              <a:t>v gradbeništvu</a:t>
            </a:r>
            <a:r>
              <a:rPr lang="sl-SI" sz="2200" dirty="0">
                <a:solidFill>
                  <a:srgbClr val="006600"/>
                </a:solidFill>
              </a:rPr>
              <a:t> </a:t>
            </a:r>
            <a:r>
              <a:rPr lang="sl-SI" sz="2000" dirty="0">
                <a:solidFill>
                  <a:srgbClr val="797777"/>
                </a:solidFill>
              </a:rPr>
              <a:t>(zlasti Irska),</a:t>
            </a:r>
            <a:r>
              <a:rPr lang="sl-SI" sz="2400" dirty="0">
                <a:solidFill>
                  <a:srgbClr val="006600"/>
                </a:solidFill>
              </a:rPr>
              <a:t> </a:t>
            </a:r>
            <a:r>
              <a:rPr lang="sl-SI" sz="2200" u="sng" dirty="0">
                <a:solidFill>
                  <a:srgbClr val="006600"/>
                </a:solidFill>
              </a:rPr>
              <a:t>mizarji</a:t>
            </a:r>
            <a:r>
              <a:rPr lang="sl-SI" sz="2200" dirty="0">
                <a:solidFill>
                  <a:srgbClr val="006600"/>
                </a:solidFill>
              </a:rPr>
              <a:t> – </a:t>
            </a:r>
            <a:r>
              <a:rPr lang="sl-SI" sz="2000" dirty="0">
                <a:solidFill>
                  <a:srgbClr val="797777"/>
                </a:solidFill>
              </a:rPr>
              <a:t>usposobljeni za samostojno opravljanje mizarskih del – unikatno pohištvo,</a:t>
            </a:r>
            <a:r>
              <a:rPr lang="sl-SI" sz="2200" dirty="0">
                <a:solidFill>
                  <a:srgbClr val="006600"/>
                </a:solidFill>
              </a:rPr>
              <a:t> </a:t>
            </a:r>
            <a:r>
              <a:rPr lang="sl-SI" sz="2200" u="sng" dirty="0">
                <a:solidFill>
                  <a:srgbClr val="006600"/>
                </a:solidFill>
              </a:rPr>
              <a:t>sezonska dela v gostinstvu in hotelirstvu</a:t>
            </a:r>
            <a:r>
              <a:rPr lang="sl-SI" sz="2400" dirty="0">
                <a:solidFill>
                  <a:srgbClr val="006600"/>
                </a:solidFill>
              </a:rPr>
              <a:t> </a:t>
            </a:r>
            <a:r>
              <a:rPr lang="sl-SI" sz="2000" dirty="0">
                <a:solidFill>
                  <a:srgbClr val="797777"/>
                </a:solidFill>
              </a:rPr>
              <a:t>(Avstrija, Italija, Grčija, Španija – v času zimske in letne sezone). </a:t>
            </a: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sl-SI" sz="2200" dirty="0">
                <a:solidFill>
                  <a:srgbClr val="006600"/>
                </a:solidFill>
              </a:rPr>
              <a:t>Vse informacije o trgu delovne sile, prostih delovnih mestih so dosegljivi na e-naslovu: </a:t>
            </a:r>
            <a:r>
              <a:rPr lang="sl-SI" sz="2400" dirty="0">
                <a:solidFill>
                  <a:schemeClr val="accent2"/>
                </a:solidFill>
              </a:rPr>
              <a:t>  </a:t>
            </a:r>
            <a:r>
              <a:rPr lang="sl-SI" sz="2200" dirty="0">
                <a:solidFill>
                  <a:schemeClr val="accent2"/>
                </a:solidFill>
                <a:hlinkClick r:id="rId4"/>
              </a:rPr>
              <a:t>http://eures.europa.eu</a:t>
            </a:r>
            <a:endParaRPr lang="sl-SI" sz="2200" dirty="0">
              <a:solidFill>
                <a:srgbClr val="006600"/>
              </a:solidFill>
            </a:endParaRPr>
          </a:p>
          <a:p>
            <a:pPr>
              <a:spcBef>
                <a:spcPct val="80000"/>
              </a:spcBef>
              <a:defRPr/>
            </a:pPr>
            <a:endParaRPr lang="sl-SI" sz="2400" dirty="0">
              <a:solidFill>
                <a:srgbClr val="006600"/>
              </a:solidFill>
            </a:endParaRPr>
          </a:p>
        </p:txBody>
      </p:sp>
      <p:graphicFrame>
        <p:nvGraphicFramePr>
          <p:cNvPr id="27652" name="Object 19"/>
          <p:cNvGraphicFramePr>
            <a:graphicFrameLocks noChangeAspect="1"/>
          </p:cNvGraphicFramePr>
          <p:nvPr/>
        </p:nvGraphicFramePr>
        <p:xfrm>
          <a:off x="8164513" y="720725"/>
          <a:ext cx="8001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Dokument" r:id="rId5" imgW="1772417" imgH="2169935" progId="Word.Document.8">
                  <p:embed/>
                </p:oleObj>
              </mc:Choice>
              <mc:Fallback>
                <p:oleObj name="Dokument" r:id="rId5" imgW="1772417" imgH="2169935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720725"/>
                        <a:ext cx="8001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300" dirty="0" smtClean="0">
                <a:solidFill>
                  <a:schemeClr val="tx1"/>
                </a:solidFill>
              </a:rPr>
              <a:t>Spletna stran Zavoda: </a:t>
            </a:r>
            <a:r>
              <a:rPr lang="sl-SI" altLang="sl-SI" sz="3300" u="sng" dirty="0" err="1" smtClean="0">
                <a:solidFill>
                  <a:srgbClr val="339E35"/>
                </a:solidFill>
              </a:rPr>
              <a:t>www.ess.gov.si</a:t>
            </a:r>
            <a:endParaRPr lang="sl-SI" altLang="sl-SI" sz="3300" u="sng" dirty="0" smtClean="0">
              <a:solidFill>
                <a:srgbClr val="339E35"/>
              </a:solidFill>
            </a:endParaRPr>
          </a:p>
        </p:txBody>
      </p:sp>
      <p:pic>
        <p:nvPicPr>
          <p:cNvPr id="5" name="Slika 4"/>
          <p:cNvPicPr/>
          <p:nvPr/>
        </p:nvPicPr>
        <p:blipFill rotWithShape="1">
          <a:blip r:embed="rId3"/>
          <a:srcRect l="21790" t="5947" r="22042" b="3784"/>
          <a:stretch/>
        </p:blipFill>
        <p:spPr bwMode="auto">
          <a:xfrm>
            <a:off x="1259632" y="1340769"/>
            <a:ext cx="6192688" cy="503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Spletna stran ZRSZ</a:t>
            </a:r>
            <a:endParaRPr lang="sl-SI" dirty="0"/>
          </a:p>
        </p:txBody>
      </p:sp>
      <p:pic>
        <p:nvPicPr>
          <p:cNvPr id="10" name="Ograda vsebine 9"/>
          <p:cNvPicPr>
            <a:picLocks noGrp="1"/>
          </p:cNvPicPr>
          <p:nvPr>
            <p:ph idx="1"/>
          </p:nvPr>
        </p:nvPicPr>
        <p:blipFill rotWithShape="1">
          <a:blip r:embed="rId2"/>
          <a:srcRect l="18667" t="5406" r="22463" b="3649"/>
          <a:stretch/>
        </p:blipFill>
        <p:spPr bwMode="auto">
          <a:xfrm>
            <a:off x="683568" y="836712"/>
            <a:ext cx="6984776" cy="5822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0979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20688"/>
            <a:ext cx="8467725" cy="652463"/>
          </a:xfrm>
        </p:spPr>
        <p:txBody>
          <a:bodyPr/>
          <a:lstStyle/>
          <a:p>
            <a:pPr eaLnBrk="1" hangingPunct="1"/>
            <a:r>
              <a:rPr lang="sl-SI" altLang="sl-SI" sz="3200" dirty="0" smtClean="0">
                <a:solidFill>
                  <a:schemeClr val="tx1"/>
                </a:solidFill>
              </a:rPr>
              <a:t>Uradi za delo Območne službe Maribor</a:t>
            </a:r>
            <a:endParaRPr lang="en-US" altLang="sl-SI" sz="3200" dirty="0" smtClean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700213"/>
            <a:ext cx="7451725" cy="4578350"/>
          </a:xfr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659563" y="237648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LENART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86125" y="1804988"/>
            <a:ext cx="1223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PESNICA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286375" y="4286250"/>
            <a:ext cx="1712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SLOVENSKA BISTRICA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786063" y="2571750"/>
            <a:ext cx="936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RUŠE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362700" y="3030538"/>
            <a:ext cx="1657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MARIBOR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5013" y="2208213"/>
            <a:ext cx="1584325" cy="360362"/>
          </a:xfrm>
          <a:prstGeom prst="curvedDownArrow">
            <a:avLst>
              <a:gd name="adj1" fmla="val 49257"/>
              <a:gd name="adj2" fmla="val 137187"/>
              <a:gd name="adj3" fmla="val 4706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00FF"/>
              </a:solidFill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flipH="1">
            <a:off x="5435600" y="1920875"/>
            <a:ext cx="1871663" cy="431800"/>
          </a:xfrm>
          <a:prstGeom prst="curvedDownArrow">
            <a:avLst>
              <a:gd name="adj1" fmla="val 56550"/>
              <a:gd name="adj2" fmla="val 143241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963489">
            <a:off x="3851275" y="1560513"/>
            <a:ext cx="1655763" cy="503237"/>
          </a:xfrm>
          <a:prstGeom prst="curvedDownArrow">
            <a:avLst>
              <a:gd name="adj1" fmla="val 35644"/>
              <a:gd name="adj2" fmla="val 96209"/>
              <a:gd name="adj3" fmla="val 30917"/>
            </a:avLst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7223077" flipH="1" flipV="1">
            <a:off x="5602288" y="2473325"/>
            <a:ext cx="458787" cy="1655763"/>
          </a:xfrm>
          <a:prstGeom prst="curvedLeftArrow">
            <a:avLst>
              <a:gd name="adj1" fmla="val 40468"/>
              <a:gd name="adj2" fmla="val 112648"/>
              <a:gd name="adj3" fmla="val 38968"/>
            </a:avLst>
          </a:prstGeom>
          <a:solidFill>
            <a:srgbClr val="62F8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-1455596" flipH="1" flipV="1">
            <a:off x="4576763" y="3071813"/>
            <a:ext cx="504825" cy="1800225"/>
          </a:xfrm>
          <a:prstGeom prst="curvedLeftArrow">
            <a:avLst>
              <a:gd name="adj1" fmla="val 53524"/>
              <a:gd name="adj2" fmla="val 124844"/>
              <a:gd name="adj3" fmla="val 33333"/>
            </a:avLst>
          </a:prstGeom>
          <a:solidFill>
            <a:srgbClr val="6A73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55625" y="6240463"/>
            <a:ext cx="6335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l-SI" altLang="sl-SI" sz="1800" dirty="0">
                <a:solidFill>
                  <a:schemeClr val="bg2"/>
                </a:solidFill>
              </a:rPr>
              <a:t> Skupna površina predstavlja 6,5 % slovenskega ozemlja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67725" cy="652463"/>
          </a:xfrm>
        </p:spPr>
        <p:txBody>
          <a:bodyPr/>
          <a:lstStyle/>
          <a:p>
            <a:r>
              <a:rPr lang="sl-SI" sz="3200" dirty="0" err="1" smtClean="0"/>
              <a:t>Esvetovanje</a:t>
            </a:r>
            <a:r>
              <a:rPr lang="sl-SI" sz="3200" dirty="0" smtClean="0"/>
              <a:t> pri izboru poklicne poti in iskanju zaposlitve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1746" name="Picture 2" descr="C:\Users\dababic\AppData\Local\Microsoft\Windows\Temporary Internet Files\Content.Outlook\VONTO18T\eS_no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1466"/>
            <a:ext cx="7372350" cy="50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640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Esvetovanje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01" y="1584325"/>
            <a:ext cx="634404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779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Spleti svojo kariero - Orodjarna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3"/>
              </a:rPr>
              <a:t>http://spletisvojokariero.si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6061"/>
            <a:ext cx="5328592" cy="426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8079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Spleti svojo kariero - </a:t>
            </a:r>
            <a:r>
              <a:rPr lang="sl-SI" dirty="0" err="1" smtClean="0"/>
              <a:t>ePriročniki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01" y="1584325"/>
            <a:ext cx="634404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008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Karierno središče</a:t>
            </a:r>
            <a:endParaRPr lang="sl-SI" dirty="0"/>
          </a:p>
        </p:txBody>
      </p:sp>
      <p:pic>
        <p:nvPicPr>
          <p:cNvPr id="6" name="Ograda vsebine 5"/>
          <p:cNvPicPr>
            <a:picLocks noGrp="1"/>
          </p:cNvPicPr>
          <p:nvPr>
            <p:ph idx="1"/>
          </p:nvPr>
        </p:nvPicPr>
        <p:blipFill rotWithShape="1">
          <a:blip r:embed="rId2"/>
          <a:srcRect l="10304" t="11621" r="21028" b="4189"/>
          <a:stretch/>
        </p:blipFill>
        <p:spPr bwMode="auto">
          <a:xfrm>
            <a:off x="755576" y="1584325"/>
            <a:ext cx="7200799" cy="5075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4091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382962" cy="863600"/>
          </a:xfrm>
        </p:spPr>
        <p:txBody>
          <a:bodyPr/>
          <a:lstStyle/>
          <a:p>
            <a:r>
              <a:rPr lang="sl-SI" altLang="sl-SI" sz="2400" dirty="0" smtClean="0">
                <a:solidFill>
                  <a:srgbClr val="49904D"/>
                </a:solidFill>
              </a:rPr>
              <a:t>KARIERNO SREDIŠČE</a:t>
            </a:r>
          </a:p>
        </p:txBody>
      </p:sp>
      <p:sp>
        <p:nvSpPr>
          <p:cNvPr id="19459" name="Ograda besedila 3"/>
          <p:cNvSpPr>
            <a:spLocks noGrp="1"/>
          </p:cNvSpPr>
          <p:nvPr>
            <p:ph type="body" sz="half" idx="2"/>
          </p:nvPr>
        </p:nvSpPr>
        <p:spPr>
          <a:xfrm>
            <a:off x="468313" y="2276872"/>
            <a:ext cx="3095575" cy="3971528"/>
          </a:xfrm>
        </p:spPr>
        <p:txBody>
          <a:bodyPr/>
          <a:lstStyle/>
          <a:p>
            <a:pPr algn="ctr">
              <a:defRPr/>
            </a:pPr>
            <a:r>
              <a:rPr lang="sl-SI" sz="1800" dirty="0" smtClean="0"/>
              <a:t>nudi </a:t>
            </a:r>
            <a:r>
              <a:rPr lang="sl-SI" sz="1800" dirty="0"/>
              <a:t>informacije o poklicih in drugih značilnostih trga dela, pripomočke za samostojno načrtovanje in vodenje kariere, preventivno svetovanje učencem in dijakom, individualno karierno svetovanje ter skupinske oblike učenja </a:t>
            </a:r>
            <a:r>
              <a:rPr lang="sl-SI" sz="1800" dirty="0" smtClean="0"/>
              <a:t>veščin.</a:t>
            </a:r>
          </a:p>
        </p:txBody>
      </p:sp>
      <p:pic>
        <p:nvPicPr>
          <p:cNvPr id="34820" name="Ograda vsebine 4" descr="aktivirajte-kreativnost-moc-slika-7032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652463"/>
            <a:ext cx="4678363" cy="4924425"/>
          </a:xfrm>
        </p:spPr>
      </p:pic>
      <p:sp>
        <p:nvSpPr>
          <p:cNvPr id="5" name="Naslov 8"/>
          <p:cNvSpPr txBox="1">
            <a:spLocks/>
          </p:cNvSpPr>
          <p:nvPr/>
        </p:nvSpPr>
        <p:spPr bwMode="auto">
          <a:xfrm>
            <a:off x="395288" y="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sl-SI" sz="37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4174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Predavanja za učence in njihove starše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Pred izbiro poklica: za učence 9. razredov in njihove starše 30.9.2015</a:t>
            </a:r>
          </a:p>
          <a:p>
            <a:r>
              <a:rPr lang="sl-SI" dirty="0" smtClean="0"/>
              <a:t>Pred izbiro poklica: za učence 8. razredov in njihove </a:t>
            </a:r>
            <a:r>
              <a:rPr lang="sl-SI" dirty="0"/>
              <a:t>s</a:t>
            </a:r>
            <a:r>
              <a:rPr lang="sl-SI" dirty="0" smtClean="0"/>
              <a:t>tarše marec 2016 (Maribor, Slovenska Bistrica)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38" y="4869160"/>
            <a:ext cx="24955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24" y="3861048"/>
            <a:ext cx="1524636" cy="119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546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vsebine 9"/>
          <p:cNvSpPr>
            <a:spLocks noGrp="1"/>
          </p:cNvSpPr>
          <p:nvPr>
            <p:ph idx="1"/>
          </p:nvPr>
        </p:nvSpPr>
        <p:spPr>
          <a:xfrm>
            <a:off x="444500" y="620688"/>
            <a:ext cx="8519988" cy="6038875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endParaRPr lang="sl-SI" sz="2800" i="1" dirty="0" smtClean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2800" i="1" dirty="0" smtClean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2800" i="1" dirty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1100" i="1" dirty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2800" i="1" dirty="0" smtClean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1800" b="1" dirty="0" smtClean="0"/>
          </a:p>
          <a:p>
            <a:pPr marL="0" indent="0" algn="ctr">
              <a:buNone/>
            </a:pPr>
            <a:endParaRPr lang="sl-SI" sz="1800" b="1" dirty="0"/>
          </a:p>
          <a:p>
            <a:pPr marL="0" indent="0" algn="ctr">
              <a:buNone/>
            </a:pPr>
            <a:r>
              <a:rPr lang="sl-SI" sz="1800" b="1" dirty="0" smtClean="0"/>
              <a:t>Zavod Republike Slovenije za zaposlovanje, </a:t>
            </a:r>
          </a:p>
          <a:p>
            <a:pPr marL="0" indent="0" algn="ctr">
              <a:buNone/>
            </a:pPr>
            <a:r>
              <a:rPr lang="sl-SI" sz="1800" b="1" dirty="0" smtClean="0"/>
              <a:t>Območna služba Maribor</a:t>
            </a:r>
            <a:endParaRPr lang="sl-SI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3843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8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102350" y="765175"/>
            <a:ext cx="26527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600">
                <a:solidFill>
                  <a:srgbClr val="CC0066"/>
                </a:solidFill>
              </a:rPr>
              <a:t>Delovno aktivno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600">
                <a:solidFill>
                  <a:srgbClr val="CC0066"/>
                </a:solidFill>
              </a:rPr>
              <a:t>prebivalstvo</a:t>
            </a:r>
            <a:endParaRPr lang="en-US" altLang="sl-SI" sz="2600">
              <a:solidFill>
                <a:srgbClr val="CC0066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3133725" y="3521075"/>
            <a:ext cx="2425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solidFill>
                  <a:srgbClr val="0033CC"/>
                </a:solidFill>
              </a:rPr>
              <a:t>Registrirana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solidFill>
                  <a:srgbClr val="0033CC"/>
                </a:solidFill>
              </a:rPr>
              <a:t>brezposelnost</a:t>
            </a:r>
            <a:endParaRPr lang="en-US" altLang="sl-SI" sz="2800">
              <a:solidFill>
                <a:srgbClr val="0033CC"/>
              </a:solidFill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95288" y="500063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solidFill>
                  <a:srgbClr val="499049"/>
                </a:solidFill>
              </a:rPr>
              <a:t>Prebivalstvo</a:t>
            </a:r>
            <a:endParaRPr lang="en-US" altLang="sl-SI" sz="2800">
              <a:solidFill>
                <a:srgbClr val="499049"/>
              </a:solidFill>
            </a:endParaRPr>
          </a:p>
        </p:txBody>
      </p:sp>
      <p:pic>
        <p:nvPicPr>
          <p:cNvPr id="25605" name="Picture 10" descr="MCj04326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85875"/>
            <a:ext cx="150653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MCj043262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00125"/>
            <a:ext cx="13414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MCj043262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285875"/>
            <a:ext cx="150971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5" descr="MCj043262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57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352425" y="3225800"/>
            <a:ext cx="2600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dirty="0" smtClean="0">
                <a:solidFill>
                  <a:srgbClr val="499049"/>
                </a:solidFill>
              </a:rPr>
              <a:t>238.522 </a:t>
            </a:r>
            <a:r>
              <a:rPr lang="sl-SI" altLang="sl-SI" sz="2000" dirty="0">
                <a:solidFill>
                  <a:srgbClr val="499049"/>
                </a:solidFill>
              </a:rPr>
              <a:t>oseb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i="1" dirty="0" smtClean="0">
                <a:solidFill>
                  <a:srgbClr val="499049"/>
                </a:solidFill>
              </a:rPr>
              <a:t>11,6 </a:t>
            </a:r>
            <a:r>
              <a:rPr lang="sl-SI" altLang="sl-SI" sz="2000" i="1" dirty="0">
                <a:solidFill>
                  <a:srgbClr val="499049"/>
                </a:solidFill>
              </a:rPr>
              <a:t>% delež v državi</a:t>
            </a:r>
            <a:endParaRPr lang="en-US" altLang="sl-SI" sz="2000" i="1" dirty="0">
              <a:solidFill>
                <a:srgbClr val="499049"/>
              </a:solidFill>
            </a:endParaRPr>
          </a:p>
        </p:txBody>
      </p:sp>
      <p:grpSp>
        <p:nvGrpSpPr>
          <p:cNvPr id="25610" name="Group 17"/>
          <p:cNvGrpSpPr>
            <a:grpSpLocks/>
          </p:cNvGrpSpPr>
          <p:nvPr/>
        </p:nvGrpSpPr>
        <p:grpSpPr bwMode="auto">
          <a:xfrm>
            <a:off x="5221288" y="1560513"/>
            <a:ext cx="3887787" cy="3168650"/>
            <a:chOff x="3334" y="1207"/>
            <a:chExt cx="2449" cy="1996"/>
          </a:xfrm>
        </p:grpSpPr>
        <p:pic>
          <p:nvPicPr>
            <p:cNvPr id="25619" name="Picture 18" descr="MCj04339270000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434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19" descr="MCj04339280000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207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20" descr="MCj04339290000[1]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34" y="1480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2" name="Picture 21" descr="MCj04339320000[1]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752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22" descr="MCj04339490000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51" y="1979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4" name="Picture 23" descr="MCj04339600000[1]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123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24"/>
          <p:cNvSpPr txBox="1">
            <a:spLocks noChangeArrowheads="1"/>
          </p:cNvSpPr>
          <p:nvPr/>
        </p:nvSpPr>
        <p:spPr bwMode="auto">
          <a:xfrm>
            <a:off x="5951538" y="4376738"/>
            <a:ext cx="261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dirty="0" smtClean="0">
                <a:solidFill>
                  <a:srgbClr val="CC0066"/>
                </a:solidFill>
              </a:rPr>
              <a:t>87.364 </a:t>
            </a:r>
            <a:r>
              <a:rPr lang="sl-SI" altLang="sl-SI" sz="2000" dirty="0">
                <a:solidFill>
                  <a:srgbClr val="CC0066"/>
                </a:solidFill>
              </a:rPr>
              <a:t>oseb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000" i="1" dirty="0">
                <a:solidFill>
                  <a:srgbClr val="CC0066"/>
                </a:solidFill>
              </a:rPr>
              <a:t>10,8 % delež v državi</a:t>
            </a:r>
            <a:endParaRPr lang="en-US" altLang="sl-SI" sz="2000" i="1" dirty="0">
              <a:solidFill>
                <a:srgbClr val="CC0066"/>
              </a:solidFill>
            </a:endParaRPr>
          </a:p>
        </p:txBody>
      </p:sp>
      <p:sp>
        <p:nvSpPr>
          <p:cNvPr id="25612" name="Text Box 25"/>
          <p:cNvSpPr txBox="1">
            <a:spLocks noChangeArrowheads="1"/>
          </p:cNvSpPr>
          <p:nvPr/>
        </p:nvSpPr>
        <p:spPr bwMode="auto">
          <a:xfrm>
            <a:off x="2795588" y="6176963"/>
            <a:ext cx="2619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dirty="0" smtClean="0">
                <a:solidFill>
                  <a:srgbClr val="3C48E6"/>
                </a:solidFill>
              </a:rPr>
              <a:t>14.430 oseb</a:t>
            </a:r>
            <a:endParaRPr lang="sl-SI" altLang="sl-SI" sz="2000" dirty="0">
              <a:solidFill>
                <a:srgbClr val="3C48E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000" i="1" dirty="0" smtClean="0">
                <a:solidFill>
                  <a:srgbClr val="3C48E6"/>
                </a:solidFill>
              </a:rPr>
              <a:t>13,4 </a:t>
            </a:r>
            <a:r>
              <a:rPr lang="sl-SI" altLang="sl-SI" sz="2000" i="1" dirty="0">
                <a:solidFill>
                  <a:srgbClr val="3C48E6"/>
                </a:solidFill>
              </a:rPr>
              <a:t>% delež v državi</a:t>
            </a:r>
            <a:endParaRPr lang="en-US" altLang="sl-SI" sz="2000" i="1" dirty="0">
              <a:solidFill>
                <a:srgbClr val="3C48E6"/>
              </a:solidFill>
            </a:endParaRPr>
          </a:p>
        </p:txBody>
      </p:sp>
      <p:pic>
        <p:nvPicPr>
          <p:cNvPr id="25613" name="Picture 11" descr="MCj0432624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14500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Skupina 24"/>
          <p:cNvGrpSpPr>
            <a:grpSpLocks/>
          </p:cNvGrpSpPr>
          <p:nvPr/>
        </p:nvGrpSpPr>
        <p:grpSpPr bwMode="auto">
          <a:xfrm>
            <a:off x="2411413" y="4378325"/>
            <a:ext cx="3724275" cy="2295525"/>
            <a:chOff x="1928813" y="4286250"/>
            <a:chExt cx="3724275" cy="2295525"/>
          </a:xfrm>
        </p:grpSpPr>
        <p:pic>
          <p:nvPicPr>
            <p:cNvPr id="25615" name="Picture 12" descr="MCj04326250000[1]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4357688"/>
              <a:ext cx="1555750" cy="155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29" descr="C:\Documents and Settings\BLStravs\Local Settings\Temporary Internet Files\Content.IE5\0IDM5GTS\MC900432623[1]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4572000"/>
              <a:ext cx="157797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25" descr="C:\Documents and Settings\BLStravs\Local Settings\Temporary Internet Files\Content.IE5\137U3OH6\MC900433954[1]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286250"/>
              <a:ext cx="1643063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30" descr="C:\Documents and Settings\BLStravs\Local Settings\Temporary Internet Files\Content.IE5\TZXW0WUH\MC900432626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4857750"/>
              <a:ext cx="1724025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612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92696"/>
            <a:ext cx="8467725" cy="807492"/>
          </a:xfrm>
        </p:spPr>
        <p:txBody>
          <a:bodyPr/>
          <a:lstStyle/>
          <a:p>
            <a:pPr eaLnBrk="1" hangingPunct="1"/>
            <a:r>
              <a:rPr lang="sl-SI" sz="3200" dirty="0"/>
              <a:t>Gibanje delovno aktivnega prebivalstva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/>
              <a:t>(</a:t>
            </a:r>
            <a:r>
              <a:rPr lang="sl-SI" sz="1800" dirty="0" smtClean="0"/>
              <a:t>2001 </a:t>
            </a:r>
            <a:r>
              <a:rPr lang="sl-SI" sz="1800" dirty="0"/>
              <a:t>– </a:t>
            </a:r>
            <a:r>
              <a:rPr lang="sl-SI" sz="1800" dirty="0" smtClean="0"/>
              <a:t>2015)</a:t>
            </a:r>
            <a:endParaRPr lang="sl-SI" sz="1800" dirty="0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40060" y="6593635"/>
            <a:ext cx="5543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sz="900" b="1" i="1" dirty="0">
                <a:solidFill>
                  <a:srgbClr val="000000"/>
                </a:solidFill>
              </a:rPr>
              <a:t>Vir </a:t>
            </a:r>
            <a:r>
              <a:rPr lang="sl-SI" sz="900" b="1" i="1" dirty="0" smtClean="0">
                <a:solidFill>
                  <a:srgbClr val="000000"/>
                </a:solidFill>
              </a:rPr>
              <a:t>podatkov: </a:t>
            </a:r>
            <a:r>
              <a:rPr lang="sl-SI" sz="800" b="1" dirty="0" smtClean="0">
                <a:solidFill>
                  <a:srgbClr val="000000"/>
                </a:solidFill>
              </a:rPr>
              <a:t>SURS - </a:t>
            </a:r>
            <a:r>
              <a:rPr lang="sl-SI" sz="800" b="1" dirty="0" smtClean="0">
                <a:solidFill>
                  <a:srgbClr val="808080"/>
                </a:solidFill>
              </a:rPr>
              <a:t>delovno </a:t>
            </a:r>
            <a:r>
              <a:rPr lang="sl-SI" sz="800" b="1" dirty="0">
                <a:solidFill>
                  <a:srgbClr val="808080"/>
                </a:solidFill>
              </a:rPr>
              <a:t>aktivni po lokaciji delovnega mesta</a:t>
            </a:r>
          </a:p>
        </p:txBody>
      </p:sp>
      <p:pic>
        <p:nvPicPr>
          <p:cNvPr id="3" name="Slika 2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223245" y="1751674"/>
            <a:ext cx="8503741" cy="38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92696"/>
            <a:ext cx="8467725" cy="1311548"/>
          </a:xfrm>
        </p:spPr>
        <p:txBody>
          <a:bodyPr/>
          <a:lstStyle/>
          <a:p>
            <a:pPr eaLnBrk="1" hangingPunct="1"/>
            <a:r>
              <a:rPr lang="sl-SI" sz="3200" dirty="0"/>
              <a:t>Gibanje </a:t>
            </a:r>
            <a:r>
              <a:rPr lang="sl-SI" sz="3200" dirty="0" smtClean="0"/>
              <a:t>števila registrirano brezposelnih </a:t>
            </a:r>
            <a:r>
              <a:rPr lang="sl-SI" sz="3200" dirty="0"/>
              <a:t>in stopnje registrirane brezposelnosti 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 smtClean="0"/>
              <a:t>(2001 </a:t>
            </a:r>
            <a:r>
              <a:rPr lang="sl-SI" sz="1800" dirty="0"/>
              <a:t>– </a:t>
            </a:r>
            <a:r>
              <a:rPr lang="sl-SI" sz="1800" dirty="0" smtClean="0"/>
              <a:t>2015)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52586" y="6250145"/>
            <a:ext cx="554355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sz="900" b="1" i="1" dirty="0">
                <a:solidFill>
                  <a:srgbClr val="000000"/>
                </a:solidFill>
              </a:rPr>
              <a:t>Vir podatkov :</a:t>
            </a:r>
          </a:p>
          <a:p>
            <a:pPr>
              <a:spcBef>
                <a:spcPct val="20000"/>
              </a:spcBef>
            </a:pPr>
            <a:r>
              <a:rPr lang="sl-SI" sz="800" b="1" dirty="0">
                <a:solidFill>
                  <a:srgbClr val="000000"/>
                </a:solidFill>
              </a:rPr>
              <a:t>SURS </a:t>
            </a:r>
            <a:r>
              <a:rPr lang="sl-SI" sz="800" b="1" dirty="0" smtClean="0">
                <a:solidFill>
                  <a:srgbClr val="808080"/>
                </a:solidFill>
              </a:rPr>
              <a:t>(</a:t>
            </a:r>
            <a:r>
              <a:rPr lang="sl-SI" sz="1000" b="1" dirty="0" smtClean="0">
                <a:solidFill>
                  <a:srgbClr val="808080"/>
                </a:solidFill>
              </a:rPr>
              <a:t>*</a:t>
            </a:r>
            <a:r>
              <a:rPr lang="sl-SI" sz="800" b="1" dirty="0" smtClean="0">
                <a:solidFill>
                  <a:srgbClr val="808080"/>
                </a:solidFill>
              </a:rPr>
              <a:t> stopnja </a:t>
            </a:r>
            <a:r>
              <a:rPr lang="sl-SI" sz="800" b="1" dirty="0">
                <a:solidFill>
                  <a:srgbClr val="808080"/>
                </a:solidFill>
              </a:rPr>
              <a:t>registrirane </a:t>
            </a:r>
            <a:r>
              <a:rPr lang="sl-SI" sz="800" b="1" dirty="0" smtClean="0">
                <a:solidFill>
                  <a:srgbClr val="808080"/>
                </a:solidFill>
              </a:rPr>
              <a:t>brezposelnosti – objavljena je z dvomesečnim zamikom)</a:t>
            </a:r>
            <a:endParaRPr lang="sl-SI" sz="800" b="1" dirty="0">
              <a:solidFill>
                <a:srgbClr val="808080"/>
              </a:solidFill>
            </a:endParaRPr>
          </a:p>
          <a:p>
            <a:pPr>
              <a:spcBef>
                <a:spcPct val="20000"/>
              </a:spcBef>
            </a:pPr>
            <a:r>
              <a:rPr lang="sl-SI" sz="800" b="1" dirty="0">
                <a:solidFill>
                  <a:srgbClr val="000000"/>
                </a:solidFill>
              </a:rPr>
              <a:t>ZRSZ </a:t>
            </a:r>
            <a:r>
              <a:rPr lang="sl-SI" sz="800" b="1" dirty="0" smtClean="0">
                <a:solidFill>
                  <a:srgbClr val="808080"/>
                </a:solidFill>
              </a:rPr>
              <a:t>(registrirano brezposelni)</a:t>
            </a:r>
            <a:endParaRPr lang="sl-SI" sz="800" b="1" dirty="0">
              <a:solidFill>
                <a:srgbClr val="808080"/>
              </a:solidFill>
            </a:endParaRPr>
          </a:p>
        </p:txBody>
      </p:sp>
      <p:pic>
        <p:nvPicPr>
          <p:cNvPr id="3" name="Slika 2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04813" y="2254250"/>
            <a:ext cx="8405812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67725" cy="652463"/>
          </a:xfrm>
        </p:spPr>
        <p:txBody>
          <a:bodyPr/>
          <a:lstStyle/>
          <a:p>
            <a:r>
              <a:rPr lang="sl-SI" altLang="sl-SI" sz="3200" dirty="0" smtClean="0"/>
              <a:t>Struktura registrirane brezposelnosti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graphicFrame>
        <p:nvGraphicFramePr>
          <p:cNvPr id="133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15069"/>
              </p:ext>
            </p:extLst>
          </p:nvPr>
        </p:nvGraphicFramePr>
        <p:xfrm>
          <a:off x="225425" y="1628775"/>
          <a:ext cx="866775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Delovni list" r:id="rId5" imgW="5610145" imgH="2762237" progId="Excel.Sheet.8">
                  <p:embed/>
                </p:oleObj>
              </mc:Choice>
              <mc:Fallback>
                <p:oleObj name="Delovni list" r:id="rId5" imgW="5610145" imgH="2762237" progId="Excel.Shee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628775"/>
                        <a:ext cx="866775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791897" cy="1080120"/>
          </a:xfrm>
        </p:spPr>
        <p:txBody>
          <a:bodyPr/>
          <a:lstStyle/>
          <a:p>
            <a:r>
              <a:rPr lang="sl-SI" sz="3000" dirty="0"/>
              <a:t>Razkorak v izobrazbeni strukturi sporočenih prostih delovnih mest* in </a:t>
            </a:r>
            <a:r>
              <a:rPr lang="sl-SI" sz="3000" dirty="0" smtClean="0"/>
              <a:t>registrirane brezposelnosti</a:t>
            </a:r>
            <a:endParaRPr lang="sl-SI" sz="3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929" y="6636693"/>
            <a:ext cx="9036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Opomba: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pic>
        <p:nvPicPr>
          <p:cNvPr id="4" name="Slika 3"/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249" y="1527709"/>
            <a:ext cx="1962890" cy="4594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PoljeZBesedilom 12"/>
          <p:cNvSpPr txBox="1"/>
          <p:nvPr/>
        </p:nvSpPr>
        <p:spPr>
          <a:xfrm>
            <a:off x="251520" y="228956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339E35"/>
                </a:solidFill>
              </a:rPr>
              <a:t>število prostih delovnih mest:</a:t>
            </a:r>
            <a:endParaRPr lang="sl-SI" sz="1600" dirty="0">
              <a:solidFill>
                <a:srgbClr val="339E35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4499992" y="228956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339E35"/>
                </a:solidFill>
              </a:rPr>
              <a:t>povprečno št. reg. brezposelnih oseb:</a:t>
            </a:r>
            <a:endParaRPr lang="sl-SI" sz="1600" dirty="0">
              <a:solidFill>
                <a:srgbClr val="339E35"/>
              </a:solidFill>
            </a:endParaRPr>
          </a:p>
        </p:txBody>
      </p:sp>
      <p:pic>
        <p:nvPicPr>
          <p:cNvPr id="6" name="Slika 5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2437569" y="2307150"/>
            <a:ext cx="1388542" cy="292325"/>
          </a:xfrm>
          <a:prstGeom prst="rect">
            <a:avLst/>
          </a:prstGeom>
        </p:spPr>
      </p:pic>
      <p:pic>
        <p:nvPicPr>
          <p:cNvPr id="7" name="Slika 6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451753" y="2319507"/>
            <a:ext cx="1388542" cy="292325"/>
          </a:xfrm>
          <a:prstGeom prst="rect">
            <a:avLst/>
          </a:prstGeom>
        </p:spPr>
      </p:pic>
      <p:pic>
        <p:nvPicPr>
          <p:cNvPr id="8" name="Slika 7"/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255588" y="2786063"/>
            <a:ext cx="3878262" cy="3441700"/>
          </a:xfrm>
          <a:prstGeom prst="rect">
            <a:avLst/>
          </a:prstGeom>
        </p:spPr>
      </p:pic>
      <p:pic>
        <p:nvPicPr>
          <p:cNvPr id="15" name="Slika 14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4797425" y="2795588"/>
            <a:ext cx="3878263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5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468313" y="548680"/>
            <a:ext cx="82423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3200" dirty="0">
                <a:solidFill>
                  <a:schemeClr val="tx1"/>
                </a:solidFill>
              </a:rPr>
              <a:t>Prosta </a:t>
            </a:r>
            <a:r>
              <a:rPr lang="sl-SI" altLang="sl-SI" sz="3200" dirty="0" smtClean="0">
                <a:solidFill>
                  <a:schemeClr val="tx1"/>
                </a:solidFill>
              </a:rPr>
              <a:t>dela* </a:t>
            </a:r>
            <a:r>
              <a:rPr lang="sl-SI" altLang="sl-SI" sz="2400" dirty="0" smtClean="0"/>
              <a:t>po področjih in ravneh izobrazbe </a:t>
            </a:r>
            <a:r>
              <a:rPr lang="sl-SI" altLang="sl-SI" sz="2400" dirty="0"/>
              <a:t>na območju OS </a:t>
            </a:r>
            <a:r>
              <a:rPr lang="sl-SI" altLang="sl-SI" sz="2400" dirty="0" smtClean="0"/>
              <a:t>MARIBOR, I-VIII 2015</a:t>
            </a:r>
            <a:endParaRPr lang="sl-SI" altLang="sl-SI" sz="2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8929" y="6636693"/>
            <a:ext cx="9036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Opomba: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00547"/>
              </p:ext>
            </p:extLst>
          </p:nvPr>
        </p:nvGraphicFramePr>
        <p:xfrm>
          <a:off x="323528" y="1700808"/>
          <a:ext cx="8640961" cy="4320480"/>
        </p:xfrm>
        <a:graphic>
          <a:graphicData uri="http://schemas.openxmlformats.org/drawingml/2006/table">
            <a:tbl>
              <a:tblPr/>
              <a:tblGrid>
                <a:gridCol w="4862011"/>
                <a:gridCol w="626882"/>
                <a:gridCol w="768151"/>
                <a:gridCol w="953567"/>
                <a:gridCol w="768151"/>
                <a:gridCol w="662199"/>
              </a:tblGrid>
              <a:tr h="97968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področja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OŠ ali manj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nižje, srednje poklicno izobr.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srednje tehniško, strokovno, splošno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terciarno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SPLOŠNE IZOBRAŽEVALNE AKTIVNOSTI/IZIDI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446659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IZOBRAŽEVALNE VEDE IN IZOBRAŽEVANJE UČITELJEV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UMETNOST IN HUMANISTIKA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DRUŽBENE, POSLOVNE, UPRAVNE IN PRAVNE VEDE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NARAVOSLOVJE, MATEMATIKA IN RAČUNALNIŠTVO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50332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TEHNIKA, PROIZVODNE TEHNOLOGIJE IN GRADBENIŠTVO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503326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KMETIJSTVO, GOZDARSTVO, RIBIŠTVO, VETERINARSTVO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ZDRAVSTVO IN SOCIALA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STORITVE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NEOPREDELJENO PO ŠIROKEM PODROČJU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F9F"/>
                    </a:solidFill>
                  </a:tcPr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51520" y="6021288"/>
            <a:ext cx="7720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chemeClr val="tx1">
                    <a:lumMod val="50000"/>
                  </a:schemeClr>
                </a:solidFill>
              </a:rPr>
              <a:t>Opomba: 9 Neopredeljeno po širokem področju – delodajalci niso opredelili področja izobrazbe v sporočilu o prostem delovnem mestu</a:t>
            </a:r>
            <a:endParaRPr lang="sl-SI" sz="1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468313" y="591022"/>
            <a:ext cx="82423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3200" dirty="0" smtClean="0">
                <a:solidFill>
                  <a:schemeClr val="tx1"/>
                </a:solidFill>
              </a:rPr>
              <a:t>Registrirano brezposelne osebe </a:t>
            </a:r>
            <a:r>
              <a:rPr lang="sl-SI" altLang="sl-SI" sz="2400" dirty="0" smtClean="0"/>
              <a:t>po področjih in ravneh izobrazbe </a:t>
            </a:r>
            <a:r>
              <a:rPr lang="sl-SI" altLang="sl-SI" sz="2400" dirty="0"/>
              <a:t>na območju OS </a:t>
            </a:r>
            <a:r>
              <a:rPr lang="sl-SI" altLang="sl-SI" sz="2400" dirty="0" smtClean="0"/>
              <a:t>MARIBOR, VIII 2015</a:t>
            </a:r>
            <a:endParaRPr lang="sl-SI" altLang="sl-SI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23969"/>
              </p:ext>
            </p:extLst>
          </p:nvPr>
        </p:nvGraphicFramePr>
        <p:xfrm>
          <a:off x="179510" y="1628800"/>
          <a:ext cx="8784977" cy="4464496"/>
        </p:xfrm>
        <a:graphic>
          <a:graphicData uri="http://schemas.openxmlformats.org/drawingml/2006/table">
            <a:tbl>
              <a:tblPr/>
              <a:tblGrid>
                <a:gridCol w="5040562"/>
                <a:gridCol w="576064"/>
                <a:gridCol w="744702"/>
                <a:gridCol w="969460"/>
                <a:gridCol w="780953"/>
                <a:gridCol w="673236"/>
              </a:tblGrid>
              <a:tr h="100419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Naziv področja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OŠ ali manj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nižje, srednje poklicno izobr.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srednje tehniško, strokovno, splošno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terciarno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skupaj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BB"/>
                    </a:solidFill>
                  </a:tcPr>
                </a:tc>
              </a:tr>
              <a:tr h="36396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SPLOŠNE IZOBRAŽEVALNE AKTIVNOSTI/IZIDI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IZOBRAŽEVALNE VEDE IN 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IZOBRAŽEVANJE  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UČITELJEV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27880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UMETNOST IN HUMANISTIKA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DRUŽBENE, POSLOVNE, UPRAVNE IN PRAVNE VEDE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NARAVOSLOVJE, MATEMATIKA IN RAČUNALNIŠTVO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5204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TEHNIKA, PROIZVODNE TEHNOLOGIJE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endParaRPr lang="sl-SI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GRADBENIŠTVO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52043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KMETIJSTVO, GOZDARSTVO, RIBIŠTVO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</a:p>
                    <a:p>
                      <a:pPr algn="l" fontAlgn="ctr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VETERINARSTVO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1681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ZDRAVSTVO IN SOCIALA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STORITVE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6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4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5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9904D"/>
        </a:accent1>
        <a:accent2>
          <a:srgbClr val="28CE0C"/>
        </a:accent2>
        <a:accent3>
          <a:srgbClr val="FFFFFF"/>
        </a:accent3>
        <a:accent4>
          <a:srgbClr val="666565"/>
        </a:accent4>
        <a:accent5>
          <a:srgbClr val="B1C6B2"/>
        </a:accent5>
        <a:accent6>
          <a:srgbClr val="23BA0A"/>
        </a:accent6>
        <a:hlink>
          <a:srgbClr val="355AA5"/>
        </a:hlink>
        <a:folHlink>
          <a:srgbClr val="5B81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4990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971EB50AA044099625F0F5338A7C0" ma:contentTypeVersion="0" ma:contentTypeDescription="Create a new document." ma:contentTypeScope="" ma:versionID="f82555653e7f18db528a0d3ac6fbd47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346996-2FD0-4959-B65E-55BAB4FD3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7CB0992-5CDB-491B-BA62-42B268BAA99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58A39E-0433-4E9D-8781-3585C72E8E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7286</TotalTime>
  <Words>1600</Words>
  <Application>Microsoft Office PowerPoint</Application>
  <PresentationFormat>Diaprojekcija na zaslonu (4:3)</PresentationFormat>
  <Paragraphs>369</Paragraphs>
  <Slides>27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27</vt:i4>
      </vt:variant>
    </vt:vector>
  </HeadingPairs>
  <TitlesOfParts>
    <vt:vector size="31" baseType="lpstr">
      <vt:lpstr>1_Default Design</vt:lpstr>
      <vt:lpstr>2_Default Design</vt:lpstr>
      <vt:lpstr>Delovni list</vt:lpstr>
      <vt:lpstr>Dokument</vt:lpstr>
      <vt:lpstr>PowerPointova predstavitev</vt:lpstr>
      <vt:lpstr>Uradi za delo Območne službe Maribor</vt:lpstr>
      <vt:lpstr>PowerPointova predstavitev</vt:lpstr>
      <vt:lpstr>Gibanje delovno aktivnega prebivalstva (2001 – 2015)</vt:lpstr>
      <vt:lpstr>Gibanje števila registrirano brezposelnih in stopnje registrirane brezposelnosti  (2001 – 2015)</vt:lpstr>
      <vt:lpstr>Struktura registrirane brezposelnosti</vt:lpstr>
      <vt:lpstr>Razkorak v izobrazbeni strukturi sporočenih prostih delovnih mest* in registrirane brezposelnosti</vt:lpstr>
      <vt:lpstr>PowerPointova predstavitev</vt:lpstr>
      <vt:lpstr>PowerPointova predstavitev</vt:lpstr>
      <vt:lpstr>Iskalci prve zaposlitve po izobrazbi, VIII 2015</vt:lpstr>
      <vt:lpstr>PowerPointova predstavitev</vt:lpstr>
      <vt:lpstr>PowerPointova predstavitev</vt:lpstr>
      <vt:lpstr>Sporočena prosta delovna mesta* po dejavnostih</vt:lpstr>
      <vt:lpstr>Sporočena prosta delovna mesta* po področnih skupinah poklicev</vt:lpstr>
      <vt:lpstr>PowerPointova predstavitev</vt:lpstr>
      <vt:lpstr>PowerPointova predstavitev</vt:lpstr>
      <vt:lpstr>PowerPointova predstavitev</vt:lpstr>
      <vt:lpstr>Spletna stran Zavoda: www.ess.gov.si</vt:lpstr>
      <vt:lpstr>PowerPointova predstavitev</vt:lpstr>
      <vt:lpstr>Esvetovanje pri izboru poklicne poti in iskanju zaposlitve</vt:lpstr>
      <vt:lpstr>Esvetovanje</vt:lpstr>
      <vt:lpstr>Spleti svojo kariero - Orodjarna</vt:lpstr>
      <vt:lpstr>Spleti svojo kariero - ePriročniki</vt:lpstr>
      <vt:lpstr>Karierno središče</vt:lpstr>
      <vt:lpstr>KARIERNO SREDIŠČE</vt:lpstr>
      <vt:lpstr>Predavanja za učence in njihove starše</vt:lpstr>
      <vt:lpstr>PowerPointova predstavitev</vt:lpstr>
    </vt:vector>
  </TitlesOfParts>
  <Company>Futura DDB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ZRSZ slovenska - zelena</dc:title>
  <dc:creator>Marjan Božič</dc:creator>
  <cp:lastModifiedBy>SOLA</cp:lastModifiedBy>
  <cp:revision>632</cp:revision>
  <cp:lastPrinted>2013-09-24T06:48:16Z</cp:lastPrinted>
  <dcterms:created xsi:type="dcterms:W3CDTF">2008-05-27T07:51:22Z</dcterms:created>
  <dcterms:modified xsi:type="dcterms:W3CDTF">2015-11-06T12:42:45Z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Prezentacija ZRSZ slovenska - zelena</vt:lpwstr>
  </property>
  <property fmtid="{D5CDD505-2E9C-101B-9397-08002B2CF9AE}" pid="3" name="Owner">
    <vt:lpwstr/>
  </property>
  <property fmtid="{D5CDD505-2E9C-101B-9397-08002B2CF9AE}" pid="4" name="Datum dokumenta">
    <vt:lpwstr>2008-08-08T00:00:00Z</vt:lpwstr>
  </property>
  <property fmtid="{D5CDD505-2E9C-101B-9397-08002B2CF9AE}" pid="5" name="Status">
    <vt:lpwstr/>
  </property>
  <property fmtid="{D5CDD505-2E9C-101B-9397-08002B2CF9AE}" pid="6" name="ContentTypeId">
    <vt:lpwstr>0x010100C5A971EB50AA044099625F0F5338A7C0</vt:lpwstr>
  </property>
</Properties>
</file>